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handoutMasters/handoutMaster1.xml" ContentType="application/vnd.openxmlformats-officedocument.presentationml.handout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31"/>
  </p:handoutMasterIdLst>
  <p:sldIdLst>
    <p:sldId id="256" r:id="rId2"/>
    <p:sldId id="325" r:id="rId3"/>
    <p:sldId id="393" r:id="rId4"/>
    <p:sldId id="394" r:id="rId5"/>
    <p:sldId id="395" r:id="rId6"/>
    <p:sldId id="396" r:id="rId7"/>
    <p:sldId id="397" r:id="rId8"/>
    <p:sldId id="398" r:id="rId9"/>
    <p:sldId id="399" r:id="rId10"/>
    <p:sldId id="400" r:id="rId11"/>
    <p:sldId id="401" r:id="rId12"/>
    <p:sldId id="402" r:id="rId13"/>
    <p:sldId id="403" r:id="rId14"/>
    <p:sldId id="404" r:id="rId15"/>
    <p:sldId id="405" r:id="rId16"/>
    <p:sldId id="406" r:id="rId17"/>
    <p:sldId id="407" r:id="rId18"/>
    <p:sldId id="408" r:id="rId19"/>
    <p:sldId id="409" r:id="rId20"/>
    <p:sldId id="410" r:id="rId21"/>
    <p:sldId id="411" r:id="rId22"/>
    <p:sldId id="412" r:id="rId23"/>
    <p:sldId id="413" r:id="rId24"/>
    <p:sldId id="414" r:id="rId25"/>
    <p:sldId id="415" r:id="rId26"/>
    <p:sldId id="416" r:id="rId27"/>
    <p:sldId id="417" r:id="rId28"/>
    <p:sldId id="418" r:id="rId29"/>
    <p:sldId id="277" r:id="rId30"/>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41A6"/>
    <a:srgbClr val="FE9537"/>
    <a:srgbClr val="E69441"/>
    <a:srgbClr val="06DAC8"/>
    <a:srgbClr val="E97DA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659" autoAdjust="0"/>
    <p:restoredTop sz="94660"/>
  </p:normalViewPr>
  <p:slideViewPr>
    <p:cSldViewPr snapToGrid="0">
      <p:cViewPr varScale="1">
        <p:scale>
          <a:sx n="111" d="100"/>
          <a:sy n="111" d="100"/>
        </p:scale>
        <p:origin x="438" y="96"/>
      </p:cViewPr>
      <p:guideLst/>
    </p:cSldViewPr>
  </p:slideViewPr>
  <p:notesTextViewPr>
    <p:cViewPr>
      <p:scale>
        <a:sx n="1" d="1"/>
        <a:sy n="1" d="1"/>
      </p:scale>
      <p:origin x="0" y="0"/>
    </p:cViewPr>
  </p:notesTextViewPr>
  <p:notesViewPr>
    <p:cSldViewPr snapToGrid="0">
      <p:cViewPr varScale="1">
        <p:scale>
          <a:sx n="87" d="100"/>
          <a:sy n="87" d="100"/>
        </p:scale>
        <p:origin x="3840"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38"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ustomXml" Target="../customXml/item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774FC9F-7237-43AE-80E6-740271DE064E}" type="datetimeFigureOut">
              <a:rPr lang="pt-BR" smtClean="0"/>
              <a:t>05/01/2025</a:t>
            </a:fld>
            <a:endParaRPr lang="pt-BR"/>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FDC43AF-B765-4241-AD32-3A93DCD6E6A9}" type="slidenum">
              <a:rPr lang="pt-BR" smtClean="0"/>
              <a:t>‹nº›</a:t>
            </a:fld>
            <a:endParaRPr lang="pt-BR"/>
          </a:p>
        </p:txBody>
      </p:sp>
    </p:spTree>
    <p:extLst>
      <p:ext uri="{BB962C8B-B14F-4D97-AF65-F5344CB8AC3E}">
        <p14:creationId xmlns:p14="http://schemas.microsoft.com/office/powerpoint/2010/main" val="24672537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APA">
    <p:spTree>
      <p:nvGrpSpPr>
        <p:cNvPr id="1" name=""/>
        <p:cNvGrpSpPr/>
        <p:nvPr/>
      </p:nvGrpSpPr>
      <p:grpSpPr>
        <a:xfrm>
          <a:off x="0" y="0"/>
          <a:ext cx="0" cy="0"/>
          <a:chOff x="0" y="0"/>
          <a:chExt cx="0" cy="0"/>
        </a:xfrm>
      </p:grpSpPr>
      <p:pic>
        <p:nvPicPr>
          <p:cNvPr id="16" name="Imagem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4E41A6"/>
          </a:solidFill>
        </p:spPr>
      </p:pic>
      <p:pic>
        <p:nvPicPr>
          <p:cNvPr id="9" name="Imagem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flipH="1">
            <a:off x="4876799" y="1524000"/>
            <a:ext cx="8001000" cy="5334000"/>
          </a:xfrm>
          <a:prstGeom prst="rect">
            <a:avLst/>
          </a:prstGeom>
          <a:effectLst>
            <a:outerShdw blurRad="50800" dist="38100" algn="l" rotWithShape="0">
              <a:prstClr val="black">
                <a:alpha val="40000"/>
              </a:prstClr>
            </a:outerShdw>
          </a:effectLst>
        </p:spPr>
      </p:pic>
      <p:pic>
        <p:nvPicPr>
          <p:cNvPr id="11" name="Imagem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267949" y="419099"/>
            <a:ext cx="1228725" cy="1228725"/>
          </a:xfrm>
          <a:prstGeom prst="rect">
            <a:avLst/>
          </a:prstGeom>
          <a:effectLst>
            <a:outerShdw blurRad="50800" dist="38100" dir="5400000" algn="t" rotWithShape="0">
              <a:prstClr val="black">
                <a:alpha val="40000"/>
              </a:prstClr>
            </a:outerShdw>
          </a:effectLst>
        </p:spPr>
      </p:pic>
      <p:sp>
        <p:nvSpPr>
          <p:cNvPr id="14" name="Espaço Reservado para Texto 13"/>
          <p:cNvSpPr>
            <a:spLocks noGrp="1"/>
          </p:cNvSpPr>
          <p:nvPr>
            <p:ph type="body" sz="quarter" idx="10" hasCustomPrompt="1"/>
          </p:nvPr>
        </p:nvSpPr>
        <p:spPr>
          <a:xfrm>
            <a:off x="933450" y="2495551"/>
            <a:ext cx="4324350" cy="1219200"/>
          </a:xfrm>
          <a:prstGeom prst="rect">
            <a:avLst/>
          </a:prstGeom>
        </p:spPr>
        <p:txBody>
          <a:bodyPr/>
          <a:lstStyle>
            <a:lvl1pPr marL="0" indent="0">
              <a:buNone/>
              <a:defRPr sz="5000" baseline="0">
                <a:solidFill>
                  <a:schemeClr val="bg1"/>
                </a:solidFill>
                <a:latin typeface="Red Hat Display ExtraBold" panose="02010303040201060303" pitchFamily="2" charset="0"/>
                <a:ea typeface="Red Hat Display ExtraBold" panose="02010303040201060303" pitchFamily="2" charset="0"/>
                <a:cs typeface="Red Hat Display ExtraBold" panose="02010303040201060303" pitchFamily="2" charset="0"/>
              </a:defRPr>
            </a:lvl1pPr>
          </a:lstStyle>
          <a:p>
            <a:pPr lvl="0"/>
            <a:r>
              <a:rPr lang="pt-BR" dirty="0"/>
              <a:t>TÍTULO DA FORMAÇÃO</a:t>
            </a:r>
          </a:p>
        </p:txBody>
      </p:sp>
      <p:sp>
        <p:nvSpPr>
          <p:cNvPr id="15" name="Espaço Reservado para Texto 13"/>
          <p:cNvSpPr>
            <a:spLocks noGrp="1"/>
          </p:cNvSpPr>
          <p:nvPr>
            <p:ph type="body" sz="quarter" idx="11" hasCustomPrompt="1"/>
          </p:nvPr>
        </p:nvSpPr>
        <p:spPr>
          <a:xfrm>
            <a:off x="933450" y="4038601"/>
            <a:ext cx="4324350" cy="419099"/>
          </a:xfrm>
          <a:prstGeom prst="rect">
            <a:avLst/>
          </a:prstGeom>
        </p:spPr>
        <p:txBody>
          <a:bodyPr/>
          <a:lstStyle>
            <a:lvl1pPr marL="0" indent="0">
              <a:buNone/>
              <a:defRPr sz="3200" baseline="0">
                <a:solidFill>
                  <a:schemeClr val="bg1"/>
                </a:solidFill>
                <a:latin typeface="Red Hat Display" panose="02010303040201060303" pitchFamily="2" charset="0"/>
                <a:ea typeface="Red Hat Display" panose="02010303040201060303" pitchFamily="2" charset="0"/>
                <a:cs typeface="Red Hat Display" panose="02010303040201060303" pitchFamily="2" charset="0"/>
              </a:defRPr>
            </a:lvl1pPr>
          </a:lstStyle>
          <a:p>
            <a:pPr lvl="0"/>
            <a:r>
              <a:rPr lang="pt-BR" dirty="0"/>
              <a:t>Aula 1</a:t>
            </a:r>
          </a:p>
        </p:txBody>
      </p:sp>
    </p:spTree>
    <p:extLst>
      <p:ext uri="{BB962C8B-B14F-4D97-AF65-F5344CB8AC3E}">
        <p14:creationId xmlns:p14="http://schemas.microsoft.com/office/powerpoint/2010/main" val="1802147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CESSO">
    <p:spTree>
      <p:nvGrpSpPr>
        <p:cNvPr id="1" name=""/>
        <p:cNvGrpSpPr/>
        <p:nvPr/>
      </p:nvGrpSpPr>
      <p:grpSpPr>
        <a:xfrm>
          <a:off x="0" y="0"/>
          <a:ext cx="0" cy="0"/>
          <a:chOff x="0" y="0"/>
          <a:chExt cx="0" cy="0"/>
        </a:xfrm>
      </p:grpSpPr>
      <p:sp>
        <p:nvSpPr>
          <p:cNvPr id="5" name="Process"/>
          <p:cNvSpPr txBox="1">
            <a:spLocks noGrp="1"/>
          </p:cNvSpPr>
          <p:nvPr>
            <p:ph type="body" sz="quarter" idx="13" hasCustomPrompt="1"/>
          </p:nvPr>
        </p:nvSpPr>
        <p:spPr>
          <a:xfrm>
            <a:off x="3803245" y="2750856"/>
            <a:ext cx="4510662" cy="1200329"/>
          </a:xfrm>
          <a:prstGeom prst="rect">
            <a:avLst/>
          </a:prstGeom>
        </p:spPr>
        <p:txBody>
          <a:bodyPr>
            <a:spAutoFit/>
          </a:bodyPr>
          <a:lstStyle>
            <a:lvl1pPr marL="0" indent="0" algn="ctr">
              <a:lnSpc>
                <a:spcPct val="120000"/>
              </a:lnSpc>
              <a:buSzTx/>
              <a:buNone/>
              <a:defRPr sz="6000">
                <a:solidFill>
                  <a:schemeClr val="tx1"/>
                </a:solidFill>
                <a:latin typeface="Red Hat Display ExtraBold" panose="02010303040201060303" pitchFamily="2" charset="0"/>
                <a:ea typeface="Red Hat Display ExtraBold" panose="02010303040201060303" pitchFamily="2" charset="0"/>
                <a:cs typeface="Red Hat Display ExtraBold" panose="02010303040201060303" pitchFamily="2" charset="0"/>
                <a:sym typeface="Poppins SemiBold"/>
              </a:defRPr>
            </a:lvl1pPr>
          </a:lstStyle>
          <a:p>
            <a:r>
              <a:rPr lang="pt-BR" dirty="0"/>
              <a:t>Processo</a:t>
            </a:r>
            <a:endParaRPr dirty="0"/>
          </a:p>
        </p:txBody>
      </p:sp>
      <p:sp>
        <p:nvSpPr>
          <p:cNvPr id="6" name="Rectangle">
            <a:extLst>
              <a:ext uri="{FF2B5EF4-FFF2-40B4-BE49-F238E27FC236}">
                <a16:creationId xmlns:a16="http://schemas.microsoft.com/office/drawing/2014/main" id="{EFB606F8-575C-3F42-9A1F-5CD1C1D4A201}"/>
              </a:ext>
            </a:extLst>
          </p:cNvPr>
          <p:cNvSpPr/>
          <p:nvPr userDrawn="1"/>
        </p:nvSpPr>
        <p:spPr>
          <a:xfrm>
            <a:off x="1185393" y="769611"/>
            <a:ext cx="1835239" cy="1249908"/>
          </a:xfrm>
          <a:prstGeom prst="rect">
            <a:avLst/>
          </a:prstGeom>
          <a:ln w="63500">
            <a:solidFill>
              <a:srgbClr val="4E41A6"/>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7" name="Line">
            <a:extLst>
              <a:ext uri="{FF2B5EF4-FFF2-40B4-BE49-F238E27FC236}">
                <a16:creationId xmlns:a16="http://schemas.microsoft.com/office/drawing/2014/main" id="{A0657801-D9B1-B14C-8382-CD159560960A}"/>
              </a:ext>
            </a:extLst>
          </p:cNvPr>
          <p:cNvSpPr/>
          <p:nvPr userDrawn="1"/>
        </p:nvSpPr>
        <p:spPr>
          <a:xfrm>
            <a:off x="3036738" y="1394564"/>
            <a:ext cx="3037908" cy="1"/>
          </a:xfrm>
          <a:prstGeom prst="line">
            <a:avLst/>
          </a:prstGeom>
          <a:ln w="63500">
            <a:solidFill>
              <a:srgbClr val="4E41A6"/>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8" name="Rectangle">
            <a:extLst>
              <a:ext uri="{FF2B5EF4-FFF2-40B4-BE49-F238E27FC236}">
                <a16:creationId xmlns:a16="http://schemas.microsoft.com/office/drawing/2014/main" id="{8CAEE653-0695-B540-98C7-6F86A0D7479B}"/>
              </a:ext>
            </a:extLst>
          </p:cNvPr>
          <p:cNvSpPr/>
          <p:nvPr userDrawn="1"/>
        </p:nvSpPr>
        <p:spPr>
          <a:xfrm>
            <a:off x="3344061" y="2072609"/>
            <a:ext cx="5429030" cy="2474092"/>
          </a:xfrm>
          <a:prstGeom prst="rect">
            <a:avLst/>
          </a:prstGeom>
          <a:ln w="63500">
            <a:solidFill>
              <a:srgbClr val="4E41A6"/>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9" name="Line">
            <a:extLst>
              <a:ext uri="{FF2B5EF4-FFF2-40B4-BE49-F238E27FC236}">
                <a16:creationId xmlns:a16="http://schemas.microsoft.com/office/drawing/2014/main" id="{745A3F85-C320-9440-88F9-A5C8FC61DDBE}"/>
              </a:ext>
            </a:extLst>
          </p:cNvPr>
          <p:cNvSpPr/>
          <p:nvPr userDrawn="1"/>
        </p:nvSpPr>
        <p:spPr>
          <a:xfrm>
            <a:off x="8789185" y="3306479"/>
            <a:ext cx="850260" cy="1"/>
          </a:xfrm>
          <a:prstGeom prst="line">
            <a:avLst/>
          </a:prstGeom>
          <a:ln w="63500">
            <a:solidFill>
              <a:srgbClr val="4E41A6"/>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10" name="Rectangle">
            <a:extLst>
              <a:ext uri="{FF2B5EF4-FFF2-40B4-BE49-F238E27FC236}">
                <a16:creationId xmlns:a16="http://schemas.microsoft.com/office/drawing/2014/main" id="{0D52CC9F-CFA5-A243-B31A-B4EB649C6594}"/>
              </a:ext>
            </a:extLst>
          </p:cNvPr>
          <p:cNvSpPr/>
          <p:nvPr userDrawn="1"/>
        </p:nvSpPr>
        <p:spPr>
          <a:xfrm>
            <a:off x="9654604" y="2833361"/>
            <a:ext cx="1587501" cy="952501"/>
          </a:xfrm>
          <a:prstGeom prst="rect">
            <a:avLst/>
          </a:prstGeom>
          <a:ln w="63500">
            <a:solidFill>
              <a:srgbClr val="4E41A6"/>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11" name="Line">
            <a:extLst>
              <a:ext uri="{FF2B5EF4-FFF2-40B4-BE49-F238E27FC236}">
                <a16:creationId xmlns:a16="http://schemas.microsoft.com/office/drawing/2014/main" id="{DFD99BF5-0D4A-B74F-9387-53C833CACD00}"/>
              </a:ext>
            </a:extLst>
          </p:cNvPr>
          <p:cNvSpPr/>
          <p:nvPr userDrawn="1"/>
        </p:nvSpPr>
        <p:spPr>
          <a:xfrm flipH="1">
            <a:off x="2107775" y="2034063"/>
            <a:ext cx="1" cy="2544834"/>
          </a:xfrm>
          <a:prstGeom prst="line">
            <a:avLst/>
          </a:prstGeom>
          <a:ln w="63500">
            <a:solidFill>
              <a:srgbClr val="4E41A6"/>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12" name="Rectangle">
            <a:extLst>
              <a:ext uri="{FF2B5EF4-FFF2-40B4-BE49-F238E27FC236}">
                <a16:creationId xmlns:a16="http://schemas.microsoft.com/office/drawing/2014/main" id="{1DA30047-27E2-C54F-A1B9-A4BB7948EA7C}"/>
              </a:ext>
            </a:extLst>
          </p:cNvPr>
          <p:cNvSpPr/>
          <p:nvPr userDrawn="1"/>
        </p:nvSpPr>
        <p:spPr>
          <a:xfrm>
            <a:off x="1190156" y="4599704"/>
            <a:ext cx="1835239" cy="1249908"/>
          </a:xfrm>
          <a:prstGeom prst="rect">
            <a:avLst/>
          </a:prstGeom>
          <a:ln w="63500">
            <a:solidFill>
              <a:srgbClr val="4E41A6"/>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13" name="Line">
            <a:extLst>
              <a:ext uri="{FF2B5EF4-FFF2-40B4-BE49-F238E27FC236}">
                <a16:creationId xmlns:a16="http://schemas.microsoft.com/office/drawing/2014/main" id="{2E36BF5A-70F7-5E4D-BAB4-0169E3BA5386}"/>
              </a:ext>
            </a:extLst>
          </p:cNvPr>
          <p:cNvSpPr/>
          <p:nvPr userDrawn="1"/>
        </p:nvSpPr>
        <p:spPr>
          <a:xfrm>
            <a:off x="6058575" y="1410168"/>
            <a:ext cx="1" cy="647362"/>
          </a:xfrm>
          <a:prstGeom prst="line">
            <a:avLst/>
          </a:prstGeom>
          <a:ln w="63500">
            <a:solidFill>
              <a:srgbClr val="4E41A6"/>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14" name="Line">
            <a:extLst>
              <a:ext uri="{FF2B5EF4-FFF2-40B4-BE49-F238E27FC236}">
                <a16:creationId xmlns:a16="http://schemas.microsoft.com/office/drawing/2014/main" id="{2D7D5B3B-F1DF-E743-B2D9-CA68CBF6B2E9}"/>
              </a:ext>
            </a:extLst>
          </p:cNvPr>
          <p:cNvSpPr/>
          <p:nvPr userDrawn="1"/>
        </p:nvSpPr>
        <p:spPr>
          <a:xfrm>
            <a:off x="6058576" y="4561692"/>
            <a:ext cx="1" cy="559162"/>
          </a:xfrm>
          <a:prstGeom prst="line">
            <a:avLst/>
          </a:prstGeom>
          <a:ln w="63500">
            <a:solidFill>
              <a:srgbClr val="4E41A6"/>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15" name="Rectangle">
            <a:extLst>
              <a:ext uri="{FF2B5EF4-FFF2-40B4-BE49-F238E27FC236}">
                <a16:creationId xmlns:a16="http://schemas.microsoft.com/office/drawing/2014/main" id="{513062E1-A1E5-A744-9CAE-90D216A3880C}"/>
              </a:ext>
            </a:extLst>
          </p:cNvPr>
          <p:cNvSpPr/>
          <p:nvPr userDrawn="1"/>
        </p:nvSpPr>
        <p:spPr>
          <a:xfrm>
            <a:off x="5141977" y="5135889"/>
            <a:ext cx="1833198" cy="952501"/>
          </a:xfrm>
          <a:prstGeom prst="rect">
            <a:avLst/>
          </a:prstGeom>
          <a:ln w="63500">
            <a:solidFill>
              <a:srgbClr val="4E41A6"/>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16" name="Espaço Reservado para Imagem 15"/>
          <p:cNvSpPr>
            <a:spLocks noGrp="1"/>
          </p:cNvSpPr>
          <p:nvPr>
            <p:ph type="pic" sz="quarter" idx="14"/>
          </p:nvPr>
        </p:nvSpPr>
        <p:spPr>
          <a:xfrm>
            <a:off x="1633112" y="924664"/>
            <a:ext cx="939800" cy="939800"/>
          </a:xfrm>
          <a:prstGeom prst="rect">
            <a:avLst/>
          </a:prstGeom>
        </p:spPr>
        <p:txBody>
          <a:bodyPr/>
          <a:lstStyle/>
          <a:p>
            <a:endParaRPr lang="pt-BR"/>
          </a:p>
        </p:txBody>
      </p:sp>
      <p:sp>
        <p:nvSpPr>
          <p:cNvPr id="17" name="Espaço Reservado para Imagem 15"/>
          <p:cNvSpPr>
            <a:spLocks noGrp="1"/>
          </p:cNvSpPr>
          <p:nvPr>
            <p:ph type="pic" sz="quarter" idx="15"/>
          </p:nvPr>
        </p:nvSpPr>
        <p:spPr>
          <a:xfrm>
            <a:off x="1633112" y="4754758"/>
            <a:ext cx="939800" cy="939800"/>
          </a:xfrm>
          <a:prstGeom prst="rect">
            <a:avLst/>
          </a:prstGeom>
        </p:spPr>
        <p:txBody>
          <a:bodyPr/>
          <a:lstStyle/>
          <a:p>
            <a:endParaRPr lang="pt-BR"/>
          </a:p>
        </p:txBody>
      </p:sp>
      <p:sp>
        <p:nvSpPr>
          <p:cNvPr id="18" name="Espaço Reservado para Imagem 15"/>
          <p:cNvSpPr>
            <a:spLocks noGrp="1"/>
          </p:cNvSpPr>
          <p:nvPr>
            <p:ph type="pic" sz="quarter" idx="16"/>
          </p:nvPr>
        </p:nvSpPr>
        <p:spPr>
          <a:xfrm>
            <a:off x="5651837" y="5205401"/>
            <a:ext cx="813475" cy="813475"/>
          </a:xfrm>
          <a:prstGeom prst="rect">
            <a:avLst/>
          </a:prstGeom>
        </p:spPr>
        <p:txBody>
          <a:bodyPr/>
          <a:lstStyle/>
          <a:p>
            <a:endParaRPr lang="pt-BR"/>
          </a:p>
        </p:txBody>
      </p:sp>
      <p:sp>
        <p:nvSpPr>
          <p:cNvPr id="19" name="Espaço Reservado para Imagem 15"/>
          <p:cNvSpPr>
            <a:spLocks noGrp="1"/>
          </p:cNvSpPr>
          <p:nvPr>
            <p:ph type="pic" sz="quarter" idx="17"/>
          </p:nvPr>
        </p:nvSpPr>
        <p:spPr>
          <a:xfrm>
            <a:off x="10041616" y="2899741"/>
            <a:ext cx="813475" cy="813475"/>
          </a:xfrm>
          <a:prstGeom prst="rect">
            <a:avLst/>
          </a:prstGeom>
        </p:spPr>
        <p:txBody>
          <a:bodyPr/>
          <a:lstStyle/>
          <a:p>
            <a:endParaRPr lang="pt-BR"/>
          </a:p>
        </p:txBody>
      </p:sp>
    </p:spTree>
    <p:extLst>
      <p:ext uri="{BB962C8B-B14F-4D97-AF65-F5344CB8AC3E}">
        <p14:creationId xmlns:p14="http://schemas.microsoft.com/office/powerpoint/2010/main" val="1055570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ROCESSO 1">
    <p:spTree>
      <p:nvGrpSpPr>
        <p:cNvPr id="1" name=""/>
        <p:cNvGrpSpPr/>
        <p:nvPr/>
      </p:nvGrpSpPr>
      <p:grpSpPr>
        <a:xfrm>
          <a:off x="0" y="0"/>
          <a:ext cx="0" cy="0"/>
          <a:chOff x="0" y="0"/>
          <a:chExt cx="0" cy="0"/>
        </a:xfrm>
      </p:grpSpPr>
      <p:sp>
        <p:nvSpPr>
          <p:cNvPr id="7" name="Line">
            <a:extLst>
              <a:ext uri="{FF2B5EF4-FFF2-40B4-BE49-F238E27FC236}">
                <a16:creationId xmlns:a16="http://schemas.microsoft.com/office/drawing/2014/main" id="{46B26BE1-30A6-3740-B3C1-CC96815B711F}"/>
              </a:ext>
            </a:extLst>
          </p:cNvPr>
          <p:cNvSpPr/>
          <p:nvPr userDrawn="1"/>
        </p:nvSpPr>
        <p:spPr>
          <a:xfrm flipH="1">
            <a:off x="1899108" y="4697725"/>
            <a:ext cx="1" cy="2160276"/>
          </a:xfrm>
          <a:prstGeom prst="line">
            <a:avLst/>
          </a:prstGeom>
          <a:ln w="63500">
            <a:solidFill>
              <a:srgbClr val="121212"/>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8" name="Circle">
            <a:extLst>
              <a:ext uri="{FF2B5EF4-FFF2-40B4-BE49-F238E27FC236}">
                <a16:creationId xmlns:a16="http://schemas.microsoft.com/office/drawing/2014/main" id="{6AB75D86-E310-C74C-A089-5442D22B5B1C}"/>
              </a:ext>
            </a:extLst>
          </p:cNvPr>
          <p:cNvSpPr/>
          <p:nvPr userDrawn="1"/>
        </p:nvSpPr>
        <p:spPr>
          <a:xfrm>
            <a:off x="629108" y="2159000"/>
            <a:ext cx="2540001" cy="2540000"/>
          </a:xfrm>
          <a:prstGeom prst="ellipse">
            <a:avLst/>
          </a:prstGeom>
          <a:solidFill>
            <a:srgbClr val="4E41A6"/>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829" name="A successful project kickoff means we get to the bottom of all the context, needs and user expectations, and we’re ready to start design and development.…"/>
          <p:cNvSpPr txBox="1">
            <a:spLocks noGrp="1"/>
          </p:cNvSpPr>
          <p:nvPr>
            <p:ph type="body" sz="half" idx="13" hasCustomPrompt="1"/>
          </p:nvPr>
        </p:nvSpPr>
        <p:spPr>
          <a:xfrm>
            <a:off x="4182476" y="2459730"/>
            <a:ext cx="7368254" cy="3208571"/>
          </a:xfrm>
          <a:prstGeom prst="rect">
            <a:avLst/>
          </a:prstGeom>
        </p:spPr>
        <p:txBody>
          <a:bodyPr anchor="t">
            <a:spAutoFit/>
          </a:bodyPr>
          <a:lstStyle>
            <a:lvl1pPr marL="0" indent="0">
              <a:buSzTx/>
              <a:buNone/>
              <a:defRPr sz="25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r>
              <a:rPr lang="pt-BR" dirty="0" err="1"/>
              <a:t>Maecenas</a:t>
            </a:r>
            <a:r>
              <a:rPr lang="pt-BR" dirty="0"/>
              <a:t> </a:t>
            </a:r>
            <a:r>
              <a:rPr lang="pt-BR" dirty="0" err="1"/>
              <a:t>auctor</a:t>
            </a:r>
            <a:r>
              <a:rPr lang="pt-BR" dirty="0"/>
              <a:t> sem libero, </a:t>
            </a:r>
            <a:r>
              <a:rPr lang="pt-BR" dirty="0" err="1"/>
              <a:t>sit</a:t>
            </a:r>
            <a:r>
              <a:rPr lang="pt-BR" dirty="0"/>
              <a:t> </a:t>
            </a:r>
            <a:r>
              <a:rPr lang="pt-BR" dirty="0" err="1"/>
              <a:t>amet</a:t>
            </a:r>
            <a:r>
              <a:rPr lang="pt-BR" dirty="0"/>
              <a:t> </a:t>
            </a:r>
            <a:r>
              <a:rPr lang="pt-BR" dirty="0" err="1"/>
              <a:t>vestibulum</a:t>
            </a:r>
            <a:r>
              <a:rPr lang="pt-BR" dirty="0"/>
              <a:t> urna </a:t>
            </a:r>
            <a:r>
              <a:rPr lang="pt-BR" dirty="0" err="1"/>
              <a:t>mattis</a:t>
            </a:r>
            <a:r>
              <a:rPr lang="pt-BR" dirty="0"/>
              <a:t> ac. </a:t>
            </a:r>
            <a:r>
              <a:rPr lang="pt-BR" dirty="0" err="1"/>
              <a:t>Etiam</a:t>
            </a:r>
            <a:r>
              <a:rPr lang="pt-BR" dirty="0"/>
              <a:t> </a:t>
            </a:r>
            <a:r>
              <a:rPr lang="pt-BR" dirty="0" err="1"/>
              <a:t>placerat</a:t>
            </a:r>
            <a:r>
              <a:rPr lang="pt-BR" dirty="0"/>
              <a:t> </a:t>
            </a:r>
            <a:r>
              <a:rPr lang="pt-BR" dirty="0" err="1"/>
              <a:t>tortor</a:t>
            </a:r>
            <a:r>
              <a:rPr lang="pt-BR" dirty="0"/>
              <a:t> a massa </a:t>
            </a:r>
            <a:r>
              <a:rPr lang="pt-BR" dirty="0" err="1"/>
              <a:t>eleifend</a:t>
            </a:r>
            <a:r>
              <a:rPr lang="pt-BR" dirty="0"/>
              <a:t> </a:t>
            </a:r>
            <a:r>
              <a:rPr lang="pt-BR" dirty="0" err="1"/>
              <a:t>luctus</a:t>
            </a:r>
            <a:r>
              <a:rPr lang="pt-BR" dirty="0"/>
              <a:t>. </a:t>
            </a:r>
            <a:r>
              <a:rPr lang="pt-BR" dirty="0" err="1"/>
              <a:t>Nullam</a:t>
            </a:r>
            <a:r>
              <a:rPr lang="pt-BR" dirty="0"/>
              <a:t> vitae </a:t>
            </a:r>
            <a:r>
              <a:rPr lang="pt-BR" dirty="0" err="1"/>
              <a:t>nisl</a:t>
            </a:r>
            <a:r>
              <a:rPr lang="pt-BR" dirty="0"/>
              <a:t> </a:t>
            </a:r>
            <a:r>
              <a:rPr lang="pt-BR" dirty="0" err="1"/>
              <a:t>vel</a:t>
            </a:r>
            <a:r>
              <a:rPr lang="pt-BR" dirty="0"/>
              <a:t> ante </a:t>
            </a:r>
            <a:r>
              <a:rPr lang="pt-BR" dirty="0" err="1"/>
              <a:t>interdum</a:t>
            </a:r>
            <a:r>
              <a:rPr lang="pt-BR" dirty="0"/>
              <a:t> </a:t>
            </a:r>
            <a:r>
              <a:rPr lang="pt-BR" dirty="0" err="1"/>
              <a:t>hendrerit</a:t>
            </a:r>
            <a:r>
              <a:rPr lang="pt-BR" dirty="0"/>
              <a:t> eu et </a:t>
            </a:r>
            <a:r>
              <a:rPr lang="pt-BR" dirty="0" err="1"/>
              <a:t>felis</a:t>
            </a:r>
            <a:r>
              <a:rPr lang="pt-BR" dirty="0"/>
              <a:t>. </a:t>
            </a:r>
            <a:r>
              <a:rPr lang="pt-BR" dirty="0" err="1"/>
              <a:t>Aenean</a:t>
            </a:r>
            <a:r>
              <a:rPr lang="pt-BR" dirty="0"/>
              <a:t> </a:t>
            </a:r>
            <a:r>
              <a:rPr lang="pt-BR" dirty="0" err="1"/>
              <a:t>rhoncus</a:t>
            </a:r>
            <a:r>
              <a:rPr lang="pt-BR" dirty="0"/>
              <a:t> </a:t>
            </a:r>
            <a:r>
              <a:rPr lang="pt-BR" dirty="0" err="1"/>
              <a:t>dapibus</a:t>
            </a:r>
            <a:r>
              <a:rPr lang="pt-BR" dirty="0"/>
              <a:t> </a:t>
            </a:r>
            <a:r>
              <a:rPr lang="pt-BR" dirty="0" err="1"/>
              <a:t>turpis</a:t>
            </a:r>
            <a:r>
              <a:rPr lang="pt-BR" dirty="0"/>
              <a:t>, non </a:t>
            </a:r>
            <a:r>
              <a:rPr lang="pt-BR" dirty="0" err="1"/>
              <a:t>sodales</a:t>
            </a:r>
            <a:r>
              <a:rPr lang="pt-BR" dirty="0"/>
              <a:t> massa </a:t>
            </a:r>
            <a:r>
              <a:rPr lang="pt-BR" dirty="0" err="1"/>
              <a:t>fermentum</a:t>
            </a:r>
            <a:r>
              <a:rPr lang="pt-BR" dirty="0"/>
              <a:t> et. </a:t>
            </a:r>
            <a:r>
              <a:rPr lang="pt-BR" dirty="0" err="1"/>
              <a:t>Cras</a:t>
            </a:r>
            <a:r>
              <a:rPr lang="pt-BR" dirty="0"/>
              <a:t> </a:t>
            </a:r>
            <a:r>
              <a:rPr lang="pt-BR" dirty="0" err="1"/>
              <a:t>at</a:t>
            </a:r>
            <a:r>
              <a:rPr lang="pt-BR" dirty="0"/>
              <a:t> </a:t>
            </a:r>
            <a:r>
              <a:rPr lang="pt-BR" dirty="0" err="1"/>
              <a:t>sagittis</a:t>
            </a:r>
            <a:r>
              <a:rPr lang="pt-BR" dirty="0"/>
              <a:t> </a:t>
            </a:r>
            <a:r>
              <a:rPr lang="pt-BR" dirty="0" err="1"/>
              <a:t>dolor</a:t>
            </a:r>
            <a:r>
              <a:rPr lang="pt-BR" dirty="0"/>
              <a:t>. </a:t>
            </a:r>
          </a:p>
        </p:txBody>
      </p:sp>
      <p:sp>
        <p:nvSpPr>
          <p:cNvPr id="830" name="Project kickoff"/>
          <p:cNvSpPr txBox="1">
            <a:spLocks noGrp="1"/>
          </p:cNvSpPr>
          <p:nvPr>
            <p:ph type="body" sz="quarter" idx="14" hasCustomPrompt="1"/>
          </p:nvPr>
        </p:nvSpPr>
        <p:spPr>
          <a:xfrm>
            <a:off x="4182476" y="1266448"/>
            <a:ext cx="7368254" cy="892552"/>
          </a:xfrm>
          <a:prstGeom prst="rect">
            <a:avLst/>
          </a:prstGeom>
        </p:spPr>
        <p:txBody>
          <a:bodyPr anchor="t">
            <a:spAutoFit/>
          </a:bodyPr>
          <a:lstStyle>
            <a:lvl1pPr marL="0" indent="0">
              <a:lnSpc>
                <a:spcPct val="130000"/>
              </a:lnSpc>
              <a:buSzTx/>
              <a:buNone/>
              <a:defRPr sz="4000">
                <a:solidFill>
                  <a:srgbClr val="121212"/>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a:t>Título 1</a:t>
            </a:r>
            <a:endParaRPr dirty="0"/>
          </a:p>
        </p:txBody>
      </p:sp>
      <p:sp>
        <p:nvSpPr>
          <p:cNvPr id="831" name="1"/>
          <p:cNvSpPr txBox="1">
            <a:spLocks noGrp="1"/>
          </p:cNvSpPr>
          <p:nvPr>
            <p:ph type="body" sz="quarter" idx="15" hasCustomPrompt="1"/>
          </p:nvPr>
        </p:nvSpPr>
        <p:spPr>
          <a:xfrm>
            <a:off x="1106023" y="2643533"/>
            <a:ext cx="1586169" cy="1569660"/>
          </a:xfrm>
          <a:prstGeom prst="rect">
            <a:avLst/>
          </a:prstGeom>
        </p:spPr>
        <p:txBody>
          <a:bodyPr>
            <a:spAutoFit/>
          </a:bodyPr>
          <a:lstStyle>
            <a:lvl1pPr marL="0" indent="0" algn="ctr">
              <a:lnSpc>
                <a:spcPct val="120000"/>
              </a:lnSpc>
              <a:buSzTx/>
              <a:buNone/>
              <a:defRPr sz="8000">
                <a:solidFill>
                  <a:srgbClr val="F0F0FF"/>
                </a:solidFill>
                <a:latin typeface="Red Hat Display Black" panose="02010303040201060303" pitchFamily="2" charset="0"/>
                <a:ea typeface="Red Hat Display Black" panose="02010303040201060303" pitchFamily="2" charset="0"/>
                <a:cs typeface="Red Hat Display Black" panose="02010303040201060303" pitchFamily="2" charset="0"/>
                <a:sym typeface="Poppins SemiBold"/>
              </a:defRPr>
            </a:lvl1pPr>
          </a:lstStyle>
          <a:p>
            <a:r>
              <a:rPr lang="pt-BR" dirty="0"/>
              <a:t>1</a:t>
            </a:r>
            <a:endParaRPr dirty="0"/>
          </a:p>
        </p:txBody>
      </p:sp>
    </p:spTree>
    <p:extLst>
      <p:ext uri="{BB962C8B-B14F-4D97-AF65-F5344CB8AC3E}">
        <p14:creationId xmlns:p14="http://schemas.microsoft.com/office/powerpoint/2010/main" val="3872717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iterate>
                                    <p:tmAbs val="0"/>
                                  </p:iterate>
                                  <p:childTnLst>
                                    <p:set>
                                      <p:cBhvr>
                                        <p:cTn id="6" fill="hold"/>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childTnLst>
                                </p:cTn>
                              </p:par>
                              <p:par>
                                <p:cTn id="9" presetID="2" presetClass="entr" presetSubtype="4" fill="hold" grpId="0" nodeType="withEffect">
                                  <p:stCondLst>
                                    <p:cond delay="0"/>
                                  </p:stCondLst>
                                  <p:iterate>
                                    <p:tmAbs val="0"/>
                                  </p:iterate>
                                  <p:childTnLst>
                                    <p:set>
                                      <p:cBhvr>
                                        <p:cTn id="10" fill="hold"/>
                                        <p:tgtEl>
                                          <p:spTgt spid="7"/>
                                        </p:tgtEl>
                                        <p:attrNameLst>
                                          <p:attrName>style.visibility</p:attrName>
                                        </p:attrNameLst>
                                      </p:cBhvr>
                                      <p:to>
                                        <p:strVal val="visible"/>
                                      </p:to>
                                    </p:set>
                                    <p:anim calcmode="lin" valueType="num">
                                      <p:cBhvr>
                                        <p:cTn id="11" dur="500" fill="hold"/>
                                        <p:tgtEl>
                                          <p:spTgt spid="7"/>
                                        </p:tgtEl>
                                        <p:attrNameLst>
                                          <p:attrName>ppt_x</p:attrName>
                                        </p:attrNameLst>
                                      </p:cBhvr>
                                      <p:tavLst>
                                        <p:tav tm="0">
                                          <p:val>
                                            <p:strVal val="#ppt_x"/>
                                          </p:val>
                                        </p:tav>
                                        <p:tav tm="100000">
                                          <p:val>
                                            <p:strVal val="#ppt_x"/>
                                          </p:val>
                                        </p:tav>
                                      </p:tavLst>
                                    </p:anim>
                                    <p:anim calcmode="lin" valueType="num">
                                      <p:cBhvr>
                                        <p:cTn id="12" dur="500" fill="hold"/>
                                        <p:tgtEl>
                                          <p:spTgt spid="7"/>
                                        </p:tgtEl>
                                        <p:attrNameLst>
                                          <p:attrName>ppt_y</p:attrName>
                                        </p:attrNameLst>
                                      </p:cBhvr>
                                      <p:tavLst>
                                        <p:tav tm="0">
                                          <p:val>
                                            <p:strVal val="1+#ppt_h/2"/>
                                          </p:val>
                                        </p:tav>
                                        <p:tav tm="100000">
                                          <p:val>
                                            <p:strVal val="#ppt_y"/>
                                          </p:val>
                                        </p:tav>
                                      </p:tavLst>
                                    </p:anim>
                                  </p:childTnLst>
                                </p:cTn>
                              </p:par>
                              <p:par>
                                <p:cTn id="13" presetID="10" presetClass="entr" presetSubtype="0" fill="hold" grpId="0" nodeType="withEffect">
                                  <p:stCondLst>
                                    <p:cond delay="0"/>
                                  </p:stCondLst>
                                  <p:childTnLst>
                                    <p:set>
                                      <p:cBhvr>
                                        <p:cTn id="14" dur="1" fill="hold">
                                          <p:stCondLst>
                                            <p:cond delay="0"/>
                                          </p:stCondLst>
                                        </p:cTn>
                                        <p:tgtEl>
                                          <p:spTgt spid="831">
                                            <p:bg/>
                                          </p:spTgt>
                                        </p:tgtEl>
                                        <p:attrNameLst>
                                          <p:attrName>style.visibility</p:attrName>
                                        </p:attrNameLst>
                                      </p:cBhvr>
                                      <p:to>
                                        <p:strVal val="visible"/>
                                      </p:to>
                                    </p:set>
                                    <p:animEffect transition="in" filter="fade">
                                      <p:cBhvr>
                                        <p:cTn id="15" dur="500"/>
                                        <p:tgtEl>
                                          <p:spTgt spid="831">
                                            <p:bg/>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31">
                                            <p:txEl>
                                              <p:pRg st="0" end="0"/>
                                            </p:txEl>
                                          </p:spTgt>
                                        </p:tgtEl>
                                        <p:attrNameLst>
                                          <p:attrName>style.visibility</p:attrName>
                                        </p:attrNameLst>
                                      </p:cBhvr>
                                      <p:to>
                                        <p:strVal val="visible"/>
                                      </p:to>
                                    </p:set>
                                    <p:animEffect transition="in" filter="fade">
                                      <p:cBhvr>
                                        <p:cTn id="18" dur="500"/>
                                        <p:tgtEl>
                                          <p:spTgt spid="83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8" grpId="0" animBg="1" advAuto="0"/>
      <p:bldP spid="831" grpId="0" build="p" animBg="1">
        <p:tmplLst>
          <p:tmpl>
            <p:tnLst>
              <p:par>
                <p:cTn presetID="10" presetClass="entr" presetSubtype="0" fill="hold" nodeType="withEffect">
                  <p:stCondLst>
                    <p:cond delay="0"/>
                  </p:stCondLst>
                  <p:childTnLst>
                    <p:set>
                      <p:cBhvr>
                        <p:cTn dur="1" fill="hold">
                          <p:stCondLst>
                            <p:cond delay="0"/>
                          </p:stCondLst>
                        </p:cTn>
                        <p:tgtEl>
                          <p:spTgt spid="831"/>
                        </p:tgtEl>
                        <p:attrNameLst>
                          <p:attrName>style.visibility</p:attrName>
                        </p:attrNameLst>
                      </p:cBhvr>
                      <p:to>
                        <p:strVal val="visible"/>
                      </p:to>
                    </p:set>
                    <p:animEffect transition="in" filter="fade">
                      <p:cBhvr>
                        <p:cTn dur="500"/>
                        <p:tgtEl>
                          <p:spTgt spid="831"/>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831"/>
                        </p:tgtEl>
                        <p:attrNameLst>
                          <p:attrName>style.visibility</p:attrName>
                        </p:attrNameLst>
                      </p:cBhvr>
                      <p:to>
                        <p:strVal val="visible"/>
                      </p:to>
                    </p:set>
                    <p:animEffect transition="in" filter="fade">
                      <p:cBhvr>
                        <p:cTn dur="500"/>
                        <p:tgtEl>
                          <p:spTgt spid="831"/>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ROCESSO 2">
    <p:spTree>
      <p:nvGrpSpPr>
        <p:cNvPr id="1" name=""/>
        <p:cNvGrpSpPr/>
        <p:nvPr/>
      </p:nvGrpSpPr>
      <p:grpSpPr>
        <a:xfrm>
          <a:off x="0" y="0"/>
          <a:ext cx="0" cy="0"/>
          <a:chOff x="0" y="0"/>
          <a:chExt cx="0" cy="0"/>
        </a:xfrm>
      </p:grpSpPr>
      <p:sp>
        <p:nvSpPr>
          <p:cNvPr id="8" name="Line">
            <a:extLst>
              <a:ext uri="{FF2B5EF4-FFF2-40B4-BE49-F238E27FC236}">
                <a16:creationId xmlns:a16="http://schemas.microsoft.com/office/drawing/2014/main" id="{3BC5AD4A-F2A5-B542-A317-CD28FE2C1FCA}"/>
              </a:ext>
            </a:extLst>
          </p:cNvPr>
          <p:cNvSpPr/>
          <p:nvPr userDrawn="1"/>
        </p:nvSpPr>
        <p:spPr>
          <a:xfrm flipH="1">
            <a:off x="1899108" y="-1"/>
            <a:ext cx="1" cy="6858001"/>
          </a:xfrm>
          <a:prstGeom prst="line">
            <a:avLst/>
          </a:prstGeom>
          <a:ln w="63500">
            <a:solidFill>
              <a:srgbClr val="1F1F1F"/>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9" name="Circle">
            <a:extLst>
              <a:ext uri="{FF2B5EF4-FFF2-40B4-BE49-F238E27FC236}">
                <a16:creationId xmlns:a16="http://schemas.microsoft.com/office/drawing/2014/main" id="{B421B9CA-939A-6F4F-AF78-3E9F94E5AE48}"/>
              </a:ext>
            </a:extLst>
          </p:cNvPr>
          <p:cNvSpPr/>
          <p:nvPr userDrawn="1"/>
        </p:nvSpPr>
        <p:spPr>
          <a:xfrm>
            <a:off x="629108" y="2159000"/>
            <a:ext cx="2540001" cy="2540000"/>
          </a:xfrm>
          <a:prstGeom prst="ellipse">
            <a:avLst/>
          </a:prstGeom>
          <a:solidFill>
            <a:srgbClr val="FE9537"/>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842" name="2"/>
          <p:cNvSpPr txBox="1">
            <a:spLocks noGrp="1"/>
          </p:cNvSpPr>
          <p:nvPr>
            <p:ph type="body" sz="quarter" idx="15"/>
          </p:nvPr>
        </p:nvSpPr>
        <p:spPr>
          <a:xfrm>
            <a:off x="1106090" y="2644169"/>
            <a:ext cx="1586035" cy="1569660"/>
          </a:xfrm>
          <a:prstGeom prst="rect">
            <a:avLst/>
          </a:prstGeom>
        </p:spPr>
        <p:txBody>
          <a:bodyPr>
            <a:spAutoFit/>
          </a:bodyPr>
          <a:lstStyle>
            <a:lvl1pPr marL="0" indent="0" algn="ctr">
              <a:lnSpc>
                <a:spcPct val="120000"/>
              </a:lnSpc>
              <a:buSzTx/>
              <a:buNone/>
              <a:defRPr sz="8000">
                <a:solidFill>
                  <a:schemeClr val="bg1"/>
                </a:solidFill>
                <a:latin typeface="Red Hat Display Black" panose="02010303040201060303" pitchFamily="2" charset="0"/>
                <a:ea typeface="Red Hat Display Black" panose="02010303040201060303" pitchFamily="2" charset="0"/>
                <a:cs typeface="Red Hat Display Black" panose="02010303040201060303" pitchFamily="2" charset="0"/>
                <a:sym typeface="Poppins SemiBold"/>
              </a:defRPr>
            </a:lvl1pPr>
          </a:lstStyle>
          <a:p>
            <a:r>
              <a:rPr dirty="0"/>
              <a:t>2</a:t>
            </a:r>
          </a:p>
        </p:txBody>
      </p:sp>
      <p:sp>
        <p:nvSpPr>
          <p:cNvPr id="843" name="Give your product idea a real shape."/>
          <p:cNvSpPr txBox="1">
            <a:spLocks noGrp="1"/>
          </p:cNvSpPr>
          <p:nvPr>
            <p:ph type="body" sz="quarter" idx="16" hasCustomPrompt="1"/>
          </p:nvPr>
        </p:nvSpPr>
        <p:spPr>
          <a:xfrm>
            <a:off x="8316265" y="5420176"/>
            <a:ext cx="2389835" cy="612475"/>
          </a:xfrm>
          <a:prstGeom prst="rect">
            <a:avLst/>
          </a:prstGeom>
        </p:spPr>
        <p:txBody>
          <a:bodyPr wrap="square" anchor="t">
            <a:spAutoFit/>
          </a:bodyPr>
          <a:lstStyle>
            <a:lvl1pPr marL="0" indent="0" algn="l" defTabSz="914400" rtl="0" eaLnBrk="1" latinLnBrk="0" hangingPunct="1">
              <a:lnSpc>
                <a:spcPct val="130000"/>
              </a:lnSpc>
              <a:spcBef>
                <a:spcPts val="1000"/>
              </a:spcBef>
              <a:buSzTx/>
              <a:buFont typeface="Arial" panose="020B0604020202020204" pitchFamily="34" charset="0"/>
              <a:buNone/>
              <a:defRPr lang="pt-BR" sz="1300" kern="1200" dirty="0" smtClean="0">
                <a:solidFill>
                  <a:srgbClr val="121212"/>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p>
        </p:txBody>
      </p:sp>
      <p:sp>
        <p:nvSpPr>
          <p:cNvPr id="844" name="Craft delightful user experiences for your digital products."/>
          <p:cNvSpPr txBox="1">
            <a:spLocks noGrp="1"/>
          </p:cNvSpPr>
          <p:nvPr>
            <p:ph type="body" sz="quarter" idx="17" hasCustomPrompt="1"/>
          </p:nvPr>
        </p:nvSpPr>
        <p:spPr>
          <a:xfrm>
            <a:off x="4188097" y="5420176"/>
            <a:ext cx="2530203" cy="612475"/>
          </a:xfrm>
          <a:prstGeom prst="rect">
            <a:avLst/>
          </a:prstGeom>
        </p:spPr>
        <p:txBody>
          <a:bodyPr wrap="square" anchor="t">
            <a:spAutoFit/>
          </a:bodyPr>
          <a:lstStyle>
            <a:lvl1pPr marL="0" indent="0">
              <a:lnSpc>
                <a:spcPct val="130000"/>
              </a:lnSpc>
              <a:buSzTx/>
              <a:buNone/>
              <a:defRPr sz="1300">
                <a:solidFill>
                  <a:srgbClr val="121212"/>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endParaRPr dirty="0"/>
          </a:p>
        </p:txBody>
      </p:sp>
      <p:sp>
        <p:nvSpPr>
          <p:cNvPr id="12" name="A successful project kickoff means we get to the bottom of all the context, needs and user expectations, and we’re ready to start design and development.…"/>
          <p:cNvSpPr txBox="1">
            <a:spLocks noGrp="1"/>
          </p:cNvSpPr>
          <p:nvPr>
            <p:ph type="body" sz="half" idx="13" hasCustomPrompt="1"/>
          </p:nvPr>
        </p:nvSpPr>
        <p:spPr>
          <a:xfrm>
            <a:off x="4182476" y="2269230"/>
            <a:ext cx="7368254" cy="1477328"/>
          </a:xfrm>
          <a:prstGeom prst="rect">
            <a:avLst/>
          </a:prstGeom>
        </p:spPr>
        <p:txBody>
          <a:bodyPr anchor="t">
            <a:spAutoFit/>
          </a:bodyPr>
          <a:lstStyle>
            <a:lvl1pPr marL="0" indent="0">
              <a:buSzTx/>
              <a:buNone/>
              <a:defRPr sz="25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p>
        </p:txBody>
      </p:sp>
      <p:sp>
        <p:nvSpPr>
          <p:cNvPr id="13" name="Project kickoff"/>
          <p:cNvSpPr txBox="1">
            <a:spLocks noGrp="1"/>
          </p:cNvSpPr>
          <p:nvPr>
            <p:ph type="body" sz="quarter" idx="14" hasCustomPrompt="1"/>
          </p:nvPr>
        </p:nvSpPr>
        <p:spPr>
          <a:xfrm>
            <a:off x="4182476" y="1075948"/>
            <a:ext cx="7368254" cy="892552"/>
          </a:xfrm>
          <a:prstGeom prst="rect">
            <a:avLst/>
          </a:prstGeom>
        </p:spPr>
        <p:txBody>
          <a:bodyPr anchor="t">
            <a:spAutoFit/>
          </a:bodyPr>
          <a:lstStyle>
            <a:lvl1pPr marL="0" indent="0">
              <a:lnSpc>
                <a:spcPct val="130000"/>
              </a:lnSpc>
              <a:buSzTx/>
              <a:buNone/>
              <a:defRPr sz="4000">
                <a:solidFill>
                  <a:srgbClr val="121212"/>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a:t>Título 2</a:t>
            </a:r>
            <a:endParaRPr dirty="0"/>
          </a:p>
        </p:txBody>
      </p:sp>
      <p:sp>
        <p:nvSpPr>
          <p:cNvPr id="3" name="Espaço Reservado para Imagem 2"/>
          <p:cNvSpPr>
            <a:spLocks noGrp="1"/>
          </p:cNvSpPr>
          <p:nvPr>
            <p:ph type="pic" sz="quarter" idx="18"/>
          </p:nvPr>
        </p:nvSpPr>
        <p:spPr>
          <a:xfrm>
            <a:off x="4998379" y="4213829"/>
            <a:ext cx="909637" cy="911225"/>
          </a:xfrm>
          <a:prstGeom prst="rect">
            <a:avLst/>
          </a:prstGeom>
        </p:spPr>
        <p:txBody>
          <a:bodyPr/>
          <a:lstStyle/>
          <a:p>
            <a:endParaRPr lang="pt-BR" dirty="0"/>
          </a:p>
        </p:txBody>
      </p:sp>
      <p:sp>
        <p:nvSpPr>
          <p:cNvPr id="15" name="Espaço Reservado para Imagem 2"/>
          <p:cNvSpPr>
            <a:spLocks noGrp="1"/>
          </p:cNvSpPr>
          <p:nvPr>
            <p:ph type="pic" sz="quarter" idx="19"/>
          </p:nvPr>
        </p:nvSpPr>
        <p:spPr>
          <a:xfrm>
            <a:off x="9056363" y="4213829"/>
            <a:ext cx="909637" cy="911225"/>
          </a:xfrm>
          <a:prstGeom prst="rect">
            <a:avLst/>
          </a:prstGeom>
        </p:spPr>
        <p:txBody>
          <a:bodyPr/>
          <a:lstStyle/>
          <a:p>
            <a:endParaRPr lang="pt-BR" dirty="0"/>
          </a:p>
        </p:txBody>
      </p:sp>
    </p:spTree>
    <p:extLst>
      <p:ext uri="{BB962C8B-B14F-4D97-AF65-F5344CB8AC3E}">
        <p14:creationId xmlns:p14="http://schemas.microsoft.com/office/powerpoint/2010/main" val="451791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iterate>
                                    <p:tmAbs val="0"/>
                                  </p:iterate>
                                  <p:childTnLst>
                                    <p:set>
                                      <p:cBhvr>
                                        <p:cTn id="6" fill="hold"/>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childTnLst>
                                </p:cTn>
                              </p:par>
                              <p:par>
                                <p:cTn id="9" presetID="10" presetClass="entr" presetSubtype="0" fill="hold" grpId="0" nodeType="withEffect">
                                  <p:stCondLst>
                                    <p:cond delay="0"/>
                                  </p:stCondLst>
                                  <p:childTnLst>
                                    <p:set>
                                      <p:cBhvr>
                                        <p:cTn id="10" dur="1" fill="hold">
                                          <p:stCondLst>
                                            <p:cond delay="0"/>
                                          </p:stCondLst>
                                        </p:cTn>
                                        <p:tgtEl>
                                          <p:spTgt spid="842">
                                            <p:txEl>
                                              <p:pRg st="0" end="0"/>
                                            </p:txEl>
                                          </p:spTgt>
                                        </p:tgtEl>
                                        <p:attrNameLst>
                                          <p:attrName>style.visibility</p:attrName>
                                        </p:attrNameLst>
                                      </p:cBhvr>
                                      <p:to>
                                        <p:strVal val="visible"/>
                                      </p:to>
                                    </p:set>
                                    <p:animEffect transition="in" filter="fade">
                                      <p:cBhvr>
                                        <p:cTn id="11" dur="500"/>
                                        <p:tgtEl>
                                          <p:spTgt spid="84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advAuto="0"/>
      <p:bldP spid="842" grpId="0" build="p">
        <p:tmplLst>
          <p:tmpl>
            <p:tnLst>
              <p:par>
                <p:cTn presetID="10" presetClass="entr" presetSubtype="0" fill="hold" nodeType="withEffect">
                  <p:stCondLst>
                    <p:cond delay="0"/>
                  </p:stCondLst>
                  <p:childTnLst>
                    <p:set>
                      <p:cBhvr>
                        <p:cTn dur="1" fill="hold">
                          <p:stCondLst>
                            <p:cond delay="0"/>
                          </p:stCondLst>
                        </p:cTn>
                        <p:tgtEl>
                          <p:spTgt spid="842"/>
                        </p:tgtEl>
                        <p:attrNameLst>
                          <p:attrName>style.visibility</p:attrName>
                        </p:attrNameLst>
                      </p:cBhvr>
                      <p:to>
                        <p:strVal val="visible"/>
                      </p:to>
                    </p:set>
                    <p:animEffect transition="in" filter="fade">
                      <p:cBhvr>
                        <p:cTn dur="500"/>
                        <p:tgtEl>
                          <p:spTgt spid="842"/>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842"/>
                        </p:tgtEl>
                        <p:attrNameLst>
                          <p:attrName>style.visibility</p:attrName>
                        </p:attrNameLst>
                      </p:cBhvr>
                      <p:to>
                        <p:strVal val="visible"/>
                      </p:to>
                    </p:set>
                    <p:animEffect transition="in" filter="fade">
                      <p:cBhvr>
                        <p:cTn dur="500"/>
                        <p:tgtEl>
                          <p:spTgt spid="842"/>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ROCESSO 3">
    <p:spTree>
      <p:nvGrpSpPr>
        <p:cNvPr id="1" name=""/>
        <p:cNvGrpSpPr/>
        <p:nvPr/>
      </p:nvGrpSpPr>
      <p:grpSpPr>
        <a:xfrm>
          <a:off x="0" y="0"/>
          <a:ext cx="0" cy="0"/>
          <a:chOff x="0" y="0"/>
          <a:chExt cx="0" cy="0"/>
        </a:xfrm>
      </p:grpSpPr>
      <p:sp>
        <p:nvSpPr>
          <p:cNvPr id="7" name="Line">
            <a:extLst>
              <a:ext uri="{FF2B5EF4-FFF2-40B4-BE49-F238E27FC236}">
                <a16:creationId xmlns:a16="http://schemas.microsoft.com/office/drawing/2014/main" id="{9D456431-D62D-C748-ADA2-804C6D29B152}"/>
              </a:ext>
            </a:extLst>
          </p:cNvPr>
          <p:cNvSpPr/>
          <p:nvPr userDrawn="1"/>
        </p:nvSpPr>
        <p:spPr>
          <a:xfrm flipH="1">
            <a:off x="1899108" y="-1"/>
            <a:ext cx="1" cy="2160229"/>
          </a:xfrm>
          <a:prstGeom prst="line">
            <a:avLst/>
          </a:prstGeom>
          <a:ln w="63500">
            <a:solidFill>
              <a:srgbClr val="1F1F1F"/>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8" name="Circle">
            <a:extLst>
              <a:ext uri="{FF2B5EF4-FFF2-40B4-BE49-F238E27FC236}">
                <a16:creationId xmlns:a16="http://schemas.microsoft.com/office/drawing/2014/main" id="{F86B5D12-6B15-AD4A-8637-FF3E36DB6584}"/>
              </a:ext>
            </a:extLst>
          </p:cNvPr>
          <p:cNvSpPr/>
          <p:nvPr userDrawn="1"/>
        </p:nvSpPr>
        <p:spPr>
          <a:xfrm>
            <a:off x="629108" y="2159000"/>
            <a:ext cx="2540001" cy="2540000"/>
          </a:xfrm>
          <a:prstGeom prst="ellipse">
            <a:avLst/>
          </a:prstGeom>
          <a:solidFill>
            <a:srgbClr val="4E41A6"/>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854" name="3"/>
          <p:cNvSpPr txBox="1">
            <a:spLocks noGrp="1"/>
          </p:cNvSpPr>
          <p:nvPr>
            <p:ph type="body" sz="quarter" idx="15"/>
          </p:nvPr>
        </p:nvSpPr>
        <p:spPr>
          <a:xfrm>
            <a:off x="1104434" y="2644786"/>
            <a:ext cx="1589348" cy="1569660"/>
          </a:xfrm>
          <a:prstGeom prst="rect">
            <a:avLst/>
          </a:prstGeom>
        </p:spPr>
        <p:txBody>
          <a:bodyPr>
            <a:spAutoFit/>
          </a:bodyPr>
          <a:lstStyle>
            <a:lvl1pPr marL="0" indent="0" algn="ctr">
              <a:lnSpc>
                <a:spcPct val="120000"/>
              </a:lnSpc>
              <a:buSzTx/>
              <a:buNone/>
              <a:defRPr sz="8000">
                <a:solidFill>
                  <a:schemeClr val="bg1"/>
                </a:solidFill>
                <a:latin typeface="Red Hat Display Black" panose="02010303040201060303" pitchFamily="2" charset="0"/>
                <a:ea typeface="Red Hat Display Black" panose="02010303040201060303" pitchFamily="2" charset="0"/>
                <a:cs typeface="Red Hat Display Black" panose="02010303040201060303" pitchFamily="2" charset="0"/>
                <a:sym typeface="Poppins SemiBold"/>
              </a:defRPr>
            </a:lvl1pPr>
          </a:lstStyle>
          <a:p>
            <a:r>
              <a:rPr dirty="0"/>
              <a:t>3</a:t>
            </a:r>
          </a:p>
        </p:txBody>
      </p:sp>
      <p:sp>
        <p:nvSpPr>
          <p:cNvPr id="10" name="Craft delightful user experiences for your digital products."/>
          <p:cNvSpPr txBox="1">
            <a:spLocks noGrp="1"/>
          </p:cNvSpPr>
          <p:nvPr>
            <p:ph type="body" sz="quarter" idx="17" hasCustomPrompt="1"/>
          </p:nvPr>
        </p:nvSpPr>
        <p:spPr>
          <a:xfrm>
            <a:off x="6181997" y="4699000"/>
            <a:ext cx="4943203" cy="872547"/>
          </a:xfrm>
          <a:prstGeom prst="rect">
            <a:avLst/>
          </a:prstGeom>
        </p:spPr>
        <p:txBody>
          <a:bodyPr wrap="square" anchor="t">
            <a:spAutoFit/>
          </a:bodyPr>
          <a:lstStyle>
            <a:lvl1pPr marL="0" indent="0">
              <a:lnSpc>
                <a:spcPct val="130000"/>
              </a:lnSpc>
              <a:buSzTx/>
              <a:buNone/>
              <a:defRPr sz="1300">
                <a:solidFill>
                  <a:srgbClr val="121212"/>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fr-FR" dirty="0"/>
              <a:t>Orci varius natoque penatibus et magnis dis parturient montes, nascetur ridiculus mus. </a:t>
            </a:r>
          </a:p>
        </p:txBody>
      </p:sp>
      <p:sp>
        <p:nvSpPr>
          <p:cNvPr id="11" name="A successful project kickoff means we get to the bottom of all the context, needs and user expectations, and we’re ready to start design and development.…"/>
          <p:cNvSpPr txBox="1">
            <a:spLocks noGrp="1"/>
          </p:cNvSpPr>
          <p:nvPr>
            <p:ph type="body" sz="half" idx="13" hasCustomPrompt="1"/>
          </p:nvPr>
        </p:nvSpPr>
        <p:spPr>
          <a:xfrm>
            <a:off x="4182476" y="2269230"/>
            <a:ext cx="7368254" cy="1823576"/>
          </a:xfrm>
          <a:prstGeom prst="rect">
            <a:avLst/>
          </a:prstGeom>
        </p:spPr>
        <p:txBody>
          <a:bodyPr anchor="t">
            <a:spAutoFit/>
          </a:bodyPr>
          <a:lstStyle>
            <a:lvl1pPr marL="0" indent="0">
              <a:buSzTx/>
              <a:buNone/>
              <a:defRPr sz="25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r>
              <a:rPr lang="pt-BR" dirty="0" err="1"/>
              <a:t>Maecenas</a:t>
            </a:r>
            <a:r>
              <a:rPr lang="pt-BR" dirty="0"/>
              <a:t> </a:t>
            </a:r>
            <a:r>
              <a:rPr lang="pt-BR" dirty="0" err="1"/>
              <a:t>auctor</a:t>
            </a:r>
            <a:r>
              <a:rPr lang="pt-BR" dirty="0"/>
              <a:t> sem libero, </a:t>
            </a:r>
            <a:r>
              <a:rPr lang="pt-BR" dirty="0" err="1"/>
              <a:t>sit</a:t>
            </a:r>
            <a:r>
              <a:rPr lang="pt-BR" dirty="0"/>
              <a:t> </a:t>
            </a:r>
            <a:r>
              <a:rPr lang="pt-BR" dirty="0" err="1"/>
              <a:t>amet</a:t>
            </a:r>
            <a:r>
              <a:rPr lang="pt-BR" dirty="0"/>
              <a:t> </a:t>
            </a:r>
            <a:r>
              <a:rPr lang="pt-BR" dirty="0" err="1"/>
              <a:t>vestibulum</a:t>
            </a:r>
            <a:r>
              <a:rPr lang="pt-BR" dirty="0"/>
              <a:t> urna </a:t>
            </a:r>
            <a:r>
              <a:rPr lang="pt-BR" dirty="0" err="1"/>
              <a:t>mattis</a:t>
            </a:r>
            <a:r>
              <a:rPr lang="pt-BR" dirty="0"/>
              <a:t> ac. </a:t>
            </a:r>
          </a:p>
        </p:txBody>
      </p:sp>
      <p:sp>
        <p:nvSpPr>
          <p:cNvPr id="12" name="Project kickoff"/>
          <p:cNvSpPr txBox="1">
            <a:spLocks noGrp="1"/>
          </p:cNvSpPr>
          <p:nvPr>
            <p:ph type="body" sz="quarter" idx="14" hasCustomPrompt="1"/>
          </p:nvPr>
        </p:nvSpPr>
        <p:spPr>
          <a:xfrm>
            <a:off x="4182476" y="1075948"/>
            <a:ext cx="7368254" cy="892552"/>
          </a:xfrm>
          <a:prstGeom prst="rect">
            <a:avLst/>
          </a:prstGeom>
        </p:spPr>
        <p:txBody>
          <a:bodyPr anchor="t">
            <a:spAutoFit/>
          </a:bodyPr>
          <a:lstStyle>
            <a:lvl1pPr marL="0" indent="0">
              <a:lnSpc>
                <a:spcPct val="130000"/>
              </a:lnSpc>
              <a:buSzTx/>
              <a:buNone/>
              <a:defRPr sz="4000">
                <a:solidFill>
                  <a:srgbClr val="121212"/>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a:t>Título 3</a:t>
            </a:r>
            <a:endParaRPr dirty="0"/>
          </a:p>
        </p:txBody>
      </p:sp>
      <p:sp>
        <p:nvSpPr>
          <p:cNvPr id="13" name="Espaço Reservado para Imagem 2"/>
          <p:cNvSpPr>
            <a:spLocks noGrp="1"/>
          </p:cNvSpPr>
          <p:nvPr>
            <p:ph type="pic" sz="quarter" idx="18"/>
          </p:nvPr>
        </p:nvSpPr>
        <p:spPr>
          <a:xfrm>
            <a:off x="4998379" y="4699000"/>
            <a:ext cx="909637" cy="911225"/>
          </a:xfrm>
          <a:prstGeom prst="rect">
            <a:avLst/>
          </a:prstGeom>
        </p:spPr>
        <p:txBody>
          <a:bodyPr/>
          <a:lstStyle/>
          <a:p>
            <a:endParaRPr lang="pt-BR" dirty="0"/>
          </a:p>
        </p:txBody>
      </p:sp>
    </p:spTree>
    <p:extLst>
      <p:ext uri="{BB962C8B-B14F-4D97-AF65-F5344CB8AC3E}">
        <p14:creationId xmlns:p14="http://schemas.microsoft.com/office/powerpoint/2010/main" val="1592050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iterate>
                                    <p:tmAbs val="0"/>
                                  </p:iterate>
                                  <p:childTnLst>
                                    <p:set>
                                      <p:cBhvr>
                                        <p:cTn id="6" fill="hold"/>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childTnLst>
                                </p:cTn>
                              </p:par>
                              <p:par>
                                <p:cTn id="9" presetID="10" presetClass="entr" presetSubtype="0" fill="hold" grpId="0" nodeType="withEffect">
                                  <p:stCondLst>
                                    <p:cond delay="0"/>
                                  </p:stCondLst>
                                  <p:childTnLst>
                                    <p:set>
                                      <p:cBhvr>
                                        <p:cTn id="10" dur="1" fill="hold">
                                          <p:stCondLst>
                                            <p:cond delay="0"/>
                                          </p:stCondLst>
                                        </p:cTn>
                                        <p:tgtEl>
                                          <p:spTgt spid="854">
                                            <p:txEl>
                                              <p:pRg st="0" end="0"/>
                                            </p:txEl>
                                          </p:spTgt>
                                        </p:tgtEl>
                                        <p:attrNameLst>
                                          <p:attrName>style.visibility</p:attrName>
                                        </p:attrNameLst>
                                      </p:cBhvr>
                                      <p:to>
                                        <p:strVal val="visible"/>
                                      </p:to>
                                    </p:set>
                                    <p:animEffect transition="in" filter="fade">
                                      <p:cBhvr>
                                        <p:cTn id="11" dur="500"/>
                                        <p:tgtEl>
                                          <p:spTgt spid="85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advAuto="0"/>
      <p:bldP spid="854" grpId="0" build="p">
        <p:tmplLst>
          <p:tmpl>
            <p:tnLst>
              <p:par>
                <p:cTn presetID="10" presetClass="entr" presetSubtype="0" fill="hold" nodeType="withEffect">
                  <p:stCondLst>
                    <p:cond delay="0"/>
                  </p:stCondLst>
                  <p:childTnLst>
                    <p:set>
                      <p:cBhvr>
                        <p:cTn dur="1" fill="hold">
                          <p:stCondLst>
                            <p:cond delay="0"/>
                          </p:stCondLst>
                        </p:cTn>
                        <p:tgtEl>
                          <p:spTgt spid="854"/>
                        </p:tgtEl>
                        <p:attrNameLst>
                          <p:attrName>style.visibility</p:attrName>
                        </p:attrNameLst>
                      </p:cBhvr>
                      <p:to>
                        <p:strVal val="visible"/>
                      </p:to>
                    </p:set>
                    <p:animEffect transition="in" filter="fade">
                      <p:cBhvr>
                        <p:cTn dur="500"/>
                        <p:tgtEl>
                          <p:spTgt spid="854"/>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854"/>
                        </p:tgtEl>
                        <p:attrNameLst>
                          <p:attrName>style.visibility</p:attrName>
                        </p:attrNameLst>
                      </p:cBhvr>
                      <p:to>
                        <p:strVal val="visible"/>
                      </p:to>
                    </p:set>
                    <p:animEffect transition="in" filter="fade">
                      <p:cBhvr>
                        <p:cTn dur="500"/>
                        <p:tgtEl>
                          <p:spTgt spid="854"/>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EXTO 1">
    <p:spTree>
      <p:nvGrpSpPr>
        <p:cNvPr id="1" name=""/>
        <p:cNvGrpSpPr/>
        <p:nvPr/>
      </p:nvGrpSpPr>
      <p:grpSpPr>
        <a:xfrm>
          <a:off x="0" y="0"/>
          <a:ext cx="0" cy="0"/>
          <a:chOff x="0" y="0"/>
          <a:chExt cx="0" cy="0"/>
        </a:xfrm>
      </p:grpSpPr>
      <p:sp>
        <p:nvSpPr>
          <p:cNvPr id="7" name="Circle">
            <a:extLst>
              <a:ext uri="{FF2B5EF4-FFF2-40B4-BE49-F238E27FC236}">
                <a16:creationId xmlns:a16="http://schemas.microsoft.com/office/drawing/2014/main" id="{8AC5EC1E-11A3-5B46-9FAC-9F5BC22BFDF9}"/>
              </a:ext>
            </a:extLst>
          </p:cNvPr>
          <p:cNvSpPr/>
          <p:nvPr userDrawn="1"/>
        </p:nvSpPr>
        <p:spPr>
          <a:xfrm>
            <a:off x="-1727281" y="-967232"/>
            <a:ext cx="6914968" cy="6914968"/>
          </a:xfrm>
          <a:prstGeom prst="ellipse">
            <a:avLst/>
          </a:prstGeom>
          <a:solidFill>
            <a:srgbClr val="FE9537"/>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863" name="01"/>
          <p:cNvSpPr txBox="1">
            <a:spLocks noGrp="1"/>
          </p:cNvSpPr>
          <p:nvPr>
            <p:ph type="body" sz="quarter" idx="13" hasCustomPrompt="1"/>
          </p:nvPr>
        </p:nvSpPr>
        <p:spPr>
          <a:xfrm>
            <a:off x="637679" y="641391"/>
            <a:ext cx="3809230" cy="757130"/>
          </a:xfrm>
          <a:prstGeom prst="rect">
            <a:avLst/>
          </a:prstGeom>
        </p:spPr>
        <p:txBody>
          <a:bodyPr anchor="t">
            <a:spAutoFit/>
          </a:bodyPr>
          <a:lstStyle>
            <a:lvl1pPr marL="0" indent="0">
              <a:lnSpc>
                <a:spcPct val="120000"/>
              </a:lnSpc>
              <a:buSzTx/>
              <a:buNone/>
              <a:defRPr sz="3600">
                <a:solidFill>
                  <a:schemeClr val="bg1"/>
                </a:solidFill>
                <a:latin typeface="Red Hat Display Black" panose="02010303040201060303" pitchFamily="2" charset="0"/>
                <a:ea typeface="Red Hat Display Black" panose="02010303040201060303" pitchFamily="2" charset="0"/>
                <a:cs typeface="Red Hat Display Black" panose="02010303040201060303" pitchFamily="2" charset="0"/>
                <a:sym typeface="Poppins SemiBold"/>
              </a:defRPr>
            </a:lvl1pPr>
          </a:lstStyle>
          <a:p>
            <a:r>
              <a:rPr lang="pt-BR" dirty="0"/>
              <a:t>01</a:t>
            </a:r>
            <a:endParaRPr dirty="0"/>
          </a:p>
        </p:txBody>
      </p:sp>
      <p:sp>
        <p:nvSpPr>
          <p:cNvPr id="864" name="Ideation and Evaluation"/>
          <p:cNvSpPr txBox="1">
            <a:spLocks noGrp="1"/>
          </p:cNvSpPr>
          <p:nvPr>
            <p:ph type="body" sz="quarter" idx="14" hasCustomPrompt="1"/>
          </p:nvPr>
        </p:nvSpPr>
        <p:spPr>
          <a:xfrm>
            <a:off x="637679" y="1532029"/>
            <a:ext cx="4762501" cy="3101362"/>
          </a:xfrm>
          <a:prstGeom prst="rect">
            <a:avLst/>
          </a:prstGeom>
        </p:spPr>
        <p:txBody>
          <a:bodyPr anchor="t">
            <a:spAutoFit/>
          </a:bodyPr>
          <a:lstStyle>
            <a:lvl1pPr marL="0" indent="0">
              <a:lnSpc>
                <a:spcPct val="130000"/>
              </a:lnSpc>
              <a:buSzTx/>
              <a:buNone/>
              <a:defRPr sz="7200">
                <a:solidFill>
                  <a:schemeClr val="bg1"/>
                </a:solidFill>
                <a:latin typeface="Red Hat Display ExtraBold" panose="02010303040201060303" pitchFamily="2" charset="0"/>
                <a:ea typeface="Red Hat Display ExtraBold" panose="02010303040201060303" pitchFamily="2" charset="0"/>
                <a:cs typeface="Red Hat Display ExtraBold" panose="02010303040201060303" pitchFamily="2" charset="0"/>
                <a:sym typeface="Poppins SemiBold"/>
              </a:defRPr>
            </a:lvl1pPr>
          </a:lstStyle>
          <a:p>
            <a:r>
              <a:rPr lang="pt-BR" dirty="0" err="1"/>
              <a:t>Lorem</a:t>
            </a:r>
            <a:endParaRPr lang="pt-BR" dirty="0"/>
          </a:p>
          <a:p>
            <a:r>
              <a:rPr lang="pt-BR" dirty="0"/>
              <a:t>Ipsum</a:t>
            </a:r>
            <a:endParaRPr dirty="0"/>
          </a:p>
        </p:txBody>
      </p:sp>
      <p:sp>
        <p:nvSpPr>
          <p:cNvPr id="865" name="Give your product idea a real shape."/>
          <p:cNvSpPr txBox="1">
            <a:spLocks noGrp="1"/>
          </p:cNvSpPr>
          <p:nvPr>
            <p:ph type="body" sz="quarter" idx="15" hasCustomPrompt="1"/>
          </p:nvPr>
        </p:nvSpPr>
        <p:spPr>
          <a:xfrm>
            <a:off x="6162616" y="641391"/>
            <a:ext cx="5394514" cy="1212640"/>
          </a:xfrm>
          <a:prstGeom prst="rect">
            <a:avLst/>
          </a:prstGeom>
        </p:spPr>
        <p:txBody>
          <a:bodyPr anchor="t">
            <a:spAutoFit/>
          </a:bodyPr>
          <a:lstStyle>
            <a:lvl1pPr marL="0" indent="0">
              <a:lnSpc>
                <a:spcPct val="130000"/>
              </a:lnSpc>
              <a:buSzTx/>
              <a:buNone/>
              <a:defRPr lang="pt-BR" sz="2800" b="0" i="0" baseline="0" smtClean="0">
                <a:effectLst/>
                <a:latin typeface="Red Hat Display Medium" panose="02010303040201060303" pitchFamily="2" charset="0"/>
                <a:ea typeface="Red Hat Display Medium" panose="02010303040201060303" pitchFamily="2" charset="0"/>
                <a:cs typeface="Red Hat Display Medium" panose="02010303040201060303" pitchFamily="2" charset="0"/>
              </a:defRPr>
            </a:lvl1pPr>
          </a:lstStyle>
          <a:p>
            <a:r>
              <a:rPr lang="pt-BR" dirty="0" err="1"/>
              <a:t>Lorem</a:t>
            </a:r>
            <a:r>
              <a:rPr lang="pt-BR" dirty="0"/>
              <a:t> ipsum dolo sir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a:t>
            </a:r>
            <a:endParaRPr dirty="0"/>
          </a:p>
        </p:txBody>
      </p:sp>
      <p:sp>
        <p:nvSpPr>
          <p:cNvPr id="866" name="Give your product idea a real shape. Plan and evaluate the essential features of your product to accomplish your business goals and eliminate potential mistakes.…"/>
          <p:cNvSpPr txBox="1">
            <a:spLocks noGrp="1"/>
          </p:cNvSpPr>
          <p:nvPr>
            <p:ph type="body" sz="quarter" idx="16" hasCustomPrompt="1"/>
          </p:nvPr>
        </p:nvSpPr>
        <p:spPr>
          <a:xfrm>
            <a:off x="6161585" y="2279398"/>
            <a:ext cx="5396577" cy="3903184"/>
          </a:xfrm>
          <a:prstGeom prst="rect">
            <a:avLst/>
          </a:prstGeom>
        </p:spPr>
        <p:txBody>
          <a:bodyPr anchor="t">
            <a:spAutoFit/>
          </a:bodyPr>
          <a:lstStyle>
            <a:lvl1pPr marL="0" indent="0">
              <a:buSzTx/>
              <a:buNone/>
              <a:defRPr sz="25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Duis</a:t>
            </a:r>
            <a:r>
              <a:rPr lang="pt-BR" dirty="0"/>
              <a:t> </a:t>
            </a:r>
            <a:r>
              <a:rPr lang="pt-BR" dirty="0" err="1"/>
              <a:t>tristique</a:t>
            </a:r>
            <a:r>
              <a:rPr lang="pt-BR" dirty="0"/>
              <a:t> mi id </a:t>
            </a:r>
            <a:r>
              <a:rPr lang="pt-BR" dirty="0" err="1"/>
              <a:t>lorem</a:t>
            </a:r>
            <a:r>
              <a:rPr lang="pt-BR" dirty="0"/>
              <a:t> </a:t>
            </a:r>
            <a:r>
              <a:rPr lang="pt-BR" dirty="0" err="1"/>
              <a:t>elementum</a:t>
            </a:r>
            <a:r>
              <a:rPr lang="pt-BR" dirty="0"/>
              <a:t> </a:t>
            </a:r>
            <a:r>
              <a:rPr lang="pt-BR" dirty="0" err="1"/>
              <a:t>tempor</a:t>
            </a:r>
            <a:r>
              <a:rPr lang="pt-BR" dirty="0"/>
              <a:t>. </a:t>
            </a:r>
            <a:r>
              <a:rPr lang="pt-BR" dirty="0" err="1"/>
              <a:t>Phasellus</a:t>
            </a:r>
            <a:r>
              <a:rPr lang="pt-BR" dirty="0"/>
              <a:t> </a:t>
            </a:r>
            <a:r>
              <a:rPr lang="pt-BR" dirty="0" err="1"/>
              <a:t>eleifend</a:t>
            </a:r>
            <a:r>
              <a:rPr lang="pt-BR" dirty="0"/>
              <a:t> massa </a:t>
            </a:r>
            <a:r>
              <a:rPr lang="pt-BR" dirty="0" err="1"/>
              <a:t>velit</a:t>
            </a:r>
            <a:r>
              <a:rPr lang="pt-BR" dirty="0"/>
              <a:t>, </a:t>
            </a:r>
            <a:r>
              <a:rPr lang="pt-BR" dirty="0" err="1"/>
              <a:t>vel</a:t>
            </a:r>
            <a:r>
              <a:rPr lang="pt-BR" dirty="0"/>
              <a:t> </a:t>
            </a:r>
            <a:r>
              <a:rPr lang="pt-BR" dirty="0" err="1"/>
              <a:t>fermentum</a:t>
            </a:r>
            <a:r>
              <a:rPr lang="pt-BR" dirty="0"/>
              <a:t> </a:t>
            </a:r>
            <a:r>
              <a:rPr lang="pt-BR" dirty="0" err="1"/>
              <a:t>nisi</a:t>
            </a:r>
            <a:r>
              <a:rPr lang="pt-BR" dirty="0"/>
              <a:t> </a:t>
            </a:r>
            <a:r>
              <a:rPr lang="pt-BR" dirty="0" err="1"/>
              <a:t>luctus</a:t>
            </a:r>
            <a:r>
              <a:rPr lang="pt-BR" dirty="0"/>
              <a:t> vel. </a:t>
            </a:r>
            <a:r>
              <a:rPr lang="pt-BR" dirty="0" err="1"/>
              <a:t>Aenean</a:t>
            </a:r>
            <a:r>
              <a:rPr lang="pt-BR" dirty="0"/>
              <a:t> </a:t>
            </a:r>
            <a:r>
              <a:rPr lang="pt-BR" dirty="0" err="1"/>
              <a:t>dictum</a:t>
            </a:r>
            <a:r>
              <a:rPr lang="pt-BR" dirty="0"/>
              <a:t> </a:t>
            </a:r>
            <a:r>
              <a:rPr lang="pt-BR" dirty="0" err="1"/>
              <a:t>lorem</a:t>
            </a:r>
            <a:r>
              <a:rPr lang="pt-BR" dirty="0"/>
              <a:t> a est </a:t>
            </a:r>
            <a:r>
              <a:rPr lang="pt-BR" dirty="0" err="1"/>
              <a:t>dictum</a:t>
            </a:r>
            <a:r>
              <a:rPr lang="pt-BR" dirty="0"/>
              <a:t>, </a:t>
            </a:r>
            <a:r>
              <a:rPr lang="pt-BR" dirty="0" err="1"/>
              <a:t>bibendum</a:t>
            </a:r>
            <a:r>
              <a:rPr lang="pt-BR" dirty="0"/>
              <a:t> </a:t>
            </a:r>
            <a:r>
              <a:rPr lang="pt-BR" dirty="0" err="1"/>
              <a:t>ultricies</a:t>
            </a:r>
            <a:r>
              <a:rPr lang="pt-BR" dirty="0"/>
              <a:t> libero </a:t>
            </a:r>
            <a:r>
              <a:rPr lang="pt-BR" dirty="0" err="1"/>
              <a:t>aliquet</a:t>
            </a:r>
            <a:r>
              <a:rPr lang="pt-BR" dirty="0"/>
              <a:t>. </a:t>
            </a:r>
            <a:r>
              <a:rPr lang="pt-BR" dirty="0" err="1"/>
              <a:t>Nulla</a:t>
            </a:r>
            <a:r>
              <a:rPr lang="pt-BR" dirty="0"/>
              <a:t> </a:t>
            </a:r>
            <a:r>
              <a:rPr lang="pt-BR" dirty="0" err="1"/>
              <a:t>ultrices</a:t>
            </a:r>
            <a:r>
              <a:rPr lang="pt-BR" dirty="0"/>
              <a:t> </a:t>
            </a:r>
            <a:r>
              <a:rPr lang="pt-BR" dirty="0" err="1"/>
              <a:t>euismod</a:t>
            </a:r>
            <a:r>
              <a:rPr lang="pt-BR" dirty="0"/>
              <a:t> </a:t>
            </a:r>
            <a:r>
              <a:rPr lang="pt-BR" dirty="0" err="1"/>
              <a:t>ligula</a:t>
            </a:r>
            <a:r>
              <a:rPr lang="pt-BR" dirty="0"/>
              <a:t> id </a:t>
            </a:r>
            <a:r>
              <a:rPr lang="pt-BR" dirty="0" err="1"/>
              <a:t>ultricies</a:t>
            </a:r>
            <a:r>
              <a:rPr lang="pt-BR" dirty="0"/>
              <a:t>. </a:t>
            </a:r>
            <a:r>
              <a:rPr lang="pt-BR" dirty="0" err="1"/>
              <a:t>Donec</a:t>
            </a:r>
            <a:r>
              <a:rPr lang="pt-BR" dirty="0"/>
              <a:t> </a:t>
            </a:r>
            <a:r>
              <a:rPr lang="pt-BR" dirty="0" err="1"/>
              <a:t>pellentesque</a:t>
            </a:r>
            <a:r>
              <a:rPr lang="pt-BR" dirty="0"/>
              <a:t> ut </a:t>
            </a:r>
            <a:r>
              <a:rPr lang="pt-BR" dirty="0" err="1"/>
              <a:t>eros</a:t>
            </a:r>
            <a:r>
              <a:rPr lang="pt-BR" dirty="0"/>
              <a:t> et </a:t>
            </a:r>
            <a:r>
              <a:rPr lang="pt-BR" dirty="0" err="1"/>
              <a:t>elementum</a:t>
            </a:r>
            <a:r>
              <a:rPr lang="pt-BR" dirty="0"/>
              <a:t>. Nam </a:t>
            </a:r>
            <a:r>
              <a:rPr lang="pt-BR" dirty="0" err="1"/>
              <a:t>eget</a:t>
            </a:r>
            <a:r>
              <a:rPr lang="pt-BR" dirty="0"/>
              <a:t> </a:t>
            </a:r>
            <a:r>
              <a:rPr lang="pt-BR" dirty="0" err="1"/>
              <a:t>fringilla</a:t>
            </a:r>
            <a:r>
              <a:rPr lang="pt-BR" dirty="0"/>
              <a:t> </a:t>
            </a:r>
            <a:r>
              <a:rPr lang="pt-BR" dirty="0" err="1"/>
              <a:t>dolor</a:t>
            </a:r>
            <a:r>
              <a:rPr lang="pt-BR" dirty="0"/>
              <a:t>. </a:t>
            </a:r>
            <a:r>
              <a:rPr lang="pt-BR" dirty="0" err="1"/>
              <a:t>Duis</a:t>
            </a:r>
            <a:r>
              <a:rPr lang="pt-BR" dirty="0"/>
              <a:t> ut </a:t>
            </a:r>
            <a:r>
              <a:rPr lang="pt-BR" dirty="0" err="1"/>
              <a:t>maximus</a:t>
            </a:r>
            <a:r>
              <a:rPr lang="pt-BR" dirty="0"/>
              <a:t> mi. </a:t>
            </a:r>
            <a:r>
              <a:rPr lang="pt-BR" dirty="0" err="1"/>
              <a:t>Integer</a:t>
            </a:r>
            <a:r>
              <a:rPr lang="pt-BR" dirty="0"/>
              <a:t> </a:t>
            </a:r>
            <a:r>
              <a:rPr lang="pt-BR" dirty="0" err="1"/>
              <a:t>mauris</a:t>
            </a:r>
            <a:r>
              <a:rPr lang="pt-BR" dirty="0"/>
              <a:t> ante, </a:t>
            </a:r>
            <a:r>
              <a:rPr lang="pt-BR" dirty="0" err="1"/>
              <a:t>porttitor</a:t>
            </a:r>
            <a:r>
              <a:rPr lang="pt-BR" dirty="0"/>
              <a:t> </a:t>
            </a:r>
            <a:r>
              <a:rPr lang="pt-BR" dirty="0" err="1"/>
              <a:t>sit</a:t>
            </a:r>
            <a:r>
              <a:rPr lang="pt-BR" dirty="0"/>
              <a:t> </a:t>
            </a:r>
            <a:r>
              <a:rPr lang="pt-BR" dirty="0" err="1"/>
              <a:t>amet</a:t>
            </a:r>
            <a:r>
              <a:rPr lang="pt-BR" dirty="0"/>
              <a:t> </a:t>
            </a:r>
            <a:r>
              <a:rPr lang="pt-BR" dirty="0" err="1"/>
              <a:t>enim</a:t>
            </a:r>
            <a:r>
              <a:rPr lang="pt-BR" dirty="0"/>
              <a:t> </a:t>
            </a:r>
            <a:r>
              <a:rPr lang="pt-BR" dirty="0" err="1"/>
              <a:t>nec</a:t>
            </a:r>
            <a:r>
              <a:rPr lang="pt-BR" dirty="0"/>
              <a:t>, </a:t>
            </a:r>
            <a:r>
              <a:rPr lang="pt-BR" dirty="0" err="1"/>
              <a:t>placerat</a:t>
            </a:r>
            <a:r>
              <a:rPr lang="pt-BR" dirty="0"/>
              <a:t> porta </a:t>
            </a:r>
            <a:r>
              <a:rPr lang="pt-BR" dirty="0" err="1"/>
              <a:t>arcu</a:t>
            </a:r>
            <a:r>
              <a:rPr lang="pt-BR" dirty="0"/>
              <a:t>.</a:t>
            </a:r>
          </a:p>
        </p:txBody>
      </p:sp>
    </p:spTree>
    <p:extLst>
      <p:ext uri="{BB962C8B-B14F-4D97-AF65-F5344CB8AC3E}">
        <p14:creationId xmlns:p14="http://schemas.microsoft.com/office/powerpoint/2010/main" val="4090411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iterate>
                                    <p:tmAbs val="0"/>
                                  </p:iterate>
                                  <p:childTnLst>
                                    <p:set>
                                      <p:cBhvr>
                                        <p:cTn id="6" fill="hold"/>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0-#ppt_w/2"/>
                                          </p:val>
                                        </p:tav>
                                        <p:tav tm="100000">
                                          <p:val>
                                            <p:strVal val="#ppt_x"/>
                                          </p:val>
                                        </p:tav>
                                      </p:tavLst>
                                    </p:anim>
                                    <p:anim calcmode="lin" valueType="num">
                                      <p:cBhvr>
                                        <p:cTn id="8" dur="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63">
                                            <p:txEl>
                                              <p:pRg st="0" end="0"/>
                                            </p:txEl>
                                          </p:spTgt>
                                        </p:tgtEl>
                                        <p:attrNameLst>
                                          <p:attrName>style.visibility</p:attrName>
                                        </p:attrNameLst>
                                      </p:cBhvr>
                                      <p:to>
                                        <p:strVal val="visible"/>
                                      </p:to>
                                    </p:set>
                                    <p:anim calcmode="lin" valueType="num">
                                      <p:cBhvr additive="base">
                                        <p:cTn id="11" dur="500" fill="hold"/>
                                        <p:tgtEl>
                                          <p:spTgt spid="863">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86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863" grpId="0" build="p">
        <p:tmplLst>
          <p:tmpl>
            <p:tnLst>
              <p:par>
                <p:cTn presetID="2" presetClass="entr" presetSubtype="8" fill="hold" nodeType="withEffect">
                  <p:stCondLst>
                    <p:cond delay="0"/>
                  </p:stCondLst>
                  <p:childTnLst>
                    <p:set>
                      <p:cBhvr>
                        <p:cTn dur="1" fill="hold">
                          <p:stCondLst>
                            <p:cond delay="0"/>
                          </p:stCondLst>
                        </p:cTn>
                        <p:tgtEl>
                          <p:spTgt spid="863"/>
                        </p:tgtEl>
                        <p:attrNameLst>
                          <p:attrName>style.visibility</p:attrName>
                        </p:attrNameLst>
                      </p:cBhvr>
                      <p:to>
                        <p:strVal val="visible"/>
                      </p:to>
                    </p:set>
                    <p:anim calcmode="lin" valueType="num">
                      <p:cBhvr additive="base">
                        <p:cTn dur="500" fill="hold"/>
                        <p:tgtEl>
                          <p:spTgt spid="863"/>
                        </p:tgtEl>
                        <p:attrNameLst>
                          <p:attrName>ppt_x</p:attrName>
                        </p:attrNameLst>
                      </p:cBhvr>
                      <p:tavLst>
                        <p:tav tm="0">
                          <p:val>
                            <p:strVal val="0-#ppt_w/2"/>
                          </p:val>
                        </p:tav>
                        <p:tav tm="100000">
                          <p:val>
                            <p:strVal val="#ppt_x"/>
                          </p:val>
                        </p:tav>
                      </p:tavLst>
                    </p:anim>
                    <p:anim calcmode="lin" valueType="num">
                      <p:cBhvr additive="base">
                        <p:cTn dur="500" fill="hold"/>
                        <p:tgtEl>
                          <p:spTgt spid="863"/>
                        </p:tgtEl>
                        <p:attrNameLst>
                          <p:attrName>ppt_y</p:attrName>
                        </p:attrNameLst>
                      </p:cBhvr>
                      <p:tavLst>
                        <p:tav tm="0">
                          <p:val>
                            <p:strVal val="#ppt_y"/>
                          </p:val>
                        </p:tav>
                        <p:tav tm="100000">
                          <p:val>
                            <p:strVal val="#ppt_y"/>
                          </p:val>
                        </p:tav>
                      </p:tavLst>
                    </p:anim>
                  </p:childTnLst>
                </p:cTn>
              </p:par>
            </p:tnLst>
          </p:tmpl>
          <p:tmpl lvl="1">
            <p:tnLst>
              <p:par>
                <p:cTn presetID="2" presetClass="entr" presetSubtype="8" fill="hold" nodeType="withEffect">
                  <p:stCondLst>
                    <p:cond delay="0"/>
                  </p:stCondLst>
                  <p:childTnLst>
                    <p:set>
                      <p:cBhvr>
                        <p:cTn dur="1" fill="hold">
                          <p:stCondLst>
                            <p:cond delay="0"/>
                          </p:stCondLst>
                        </p:cTn>
                        <p:tgtEl>
                          <p:spTgt spid="863"/>
                        </p:tgtEl>
                        <p:attrNameLst>
                          <p:attrName>style.visibility</p:attrName>
                        </p:attrNameLst>
                      </p:cBhvr>
                      <p:to>
                        <p:strVal val="visible"/>
                      </p:to>
                    </p:set>
                    <p:anim calcmode="lin" valueType="num">
                      <p:cBhvr additive="base">
                        <p:cTn dur="500" fill="hold"/>
                        <p:tgtEl>
                          <p:spTgt spid="863"/>
                        </p:tgtEl>
                        <p:attrNameLst>
                          <p:attrName>ppt_x</p:attrName>
                        </p:attrNameLst>
                      </p:cBhvr>
                      <p:tavLst>
                        <p:tav tm="0">
                          <p:val>
                            <p:strVal val="0-#ppt_w/2"/>
                          </p:val>
                        </p:tav>
                        <p:tav tm="100000">
                          <p:val>
                            <p:strVal val="#ppt_x"/>
                          </p:val>
                        </p:tav>
                      </p:tavLst>
                    </p:anim>
                    <p:anim calcmode="lin" valueType="num">
                      <p:cBhvr additive="base">
                        <p:cTn dur="500" fill="hold"/>
                        <p:tgtEl>
                          <p:spTgt spid="863"/>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O 2">
    <p:spTree>
      <p:nvGrpSpPr>
        <p:cNvPr id="1" name=""/>
        <p:cNvGrpSpPr/>
        <p:nvPr/>
      </p:nvGrpSpPr>
      <p:grpSpPr>
        <a:xfrm>
          <a:off x="0" y="0"/>
          <a:ext cx="0" cy="0"/>
          <a:chOff x="0" y="0"/>
          <a:chExt cx="0" cy="0"/>
        </a:xfrm>
      </p:grpSpPr>
      <p:sp>
        <p:nvSpPr>
          <p:cNvPr id="8" name="Circle">
            <a:extLst>
              <a:ext uri="{FF2B5EF4-FFF2-40B4-BE49-F238E27FC236}">
                <a16:creationId xmlns:a16="http://schemas.microsoft.com/office/drawing/2014/main" id="{5C89F5E2-82C0-2D40-AF6D-B530D1A8E3DE}"/>
              </a:ext>
            </a:extLst>
          </p:cNvPr>
          <p:cNvSpPr/>
          <p:nvPr userDrawn="1"/>
        </p:nvSpPr>
        <p:spPr>
          <a:xfrm>
            <a:off x="-739003" y="-1049539"/>
            <a:ext cx="3620246" cy="3620246"/>
          </a:xfrm>
          <a:prstGeom prst="ellipse">
            <a:avLst/>
          </a:prstGeom>
          <a:solidFill>
            <a:srgbClr val="4E41A6"/>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9" name="02"/>
          <p:cNvSpPr txBox="1">
            <a:spLocks noGrp="1"/>
          </p:cNvSpPr>
          <p:nvPr>
            <p:ph type="body" sz="quarter" idx="15"/>
          </p:nvPr>
        </p:nvSpPr>
        <p:spPr>
          <a:xfrm>
            <a:off x="631143" y="770982"/>
            <a:ext cx="1839738" cy="757130"/>
          </a:xfrm>
          <a:prstGeom prst="rect">
            <a:avLst/>
          </a:prstGeom>
        </p:spPr>
        <p:txBody>
          <a:bodyPr>
            <a:spAutoFit/>
          </a:bodyPr>
          <a:lstStyle>
            <a:lvl1pPr marL="0" indent="0">
              <a:lnSpc>
                <a:spcPct val="120000"/>
              </a:lnSpc>
              <a:buSzTx/>
              <a:buNone/>
              <a:defRPr sz="3600">
                <a:solidFill>
                  <a:schemeClr val="bg1"/>
                </a:solidFill>
                <a:latin typeface="Red Hat Display Black" panose="02010303040201060303" pitchFamily="2" charset="0"/>
                <a:ea typeface="Red Hat Display Black" panose="02010303040201060303" pitchFamily="2" charset="0"/>
                <a:cs typeface="Red Hat Display Black" panose="02010303040201060303" pitchFamily="2" charset="0"/>
                <a:sym typeface="Poppins SemiBold"/>
              </a:defRPr>
            </a:lvl1pPr>
          </a:lstStyle>
          <a:p>
            <a:r>
              <a:rPr dirty="0"/>
              <a:t>02</a:t>
            </a:r>
          </a:p>
        </p:txBody>
      </p:sp>
      <p:sp>
        <p:nvSpPr>
          <p:cNvPr id="10" name="Ideation and Evaluation"/>
          <p:cNvSpPr txBox="1">
            <a:spLocks noGrp="1"/>
          </p:cNvSpPr>
          <p:nvPr>
            <p:ph type="body" sz="quarter" idx="17" hasCustomPrompt="1"/>
          </p:nvPr>
        </p:nvSpPr>
        <p:spPr>
          <a:xfrm>
            <a:off x="3291604" y="477826"/>
            <a:ext cx="9357221" cy="2092881"/>
          </a:xfrm>
          <a:prstGeom prst="rect">
            <a:avLst/>
          </a:prstGeom>
        </p:spPr>
        <p:txBody>
          <a:bodyPr wrap="square" anchor="t">
            <a:spAutoFit/>
          </a:bodyPr>
          <a:lstStyle>
            <a:lvl1pPr marL="0" indent="0">
              <a:lnSpc>
                <a:spcPct val="130000"/>
              </a:lnSpc>
              <a:buSzTx/>
              <a:buNone/>
              <a:defRPr sz="10000">
                <a:solidFill>
                  <a:schemeClr val="tx1"/>
                </a:solidFill>
                <a:latin typeface="Red Hat Display ExtraBold" panose="02010303040201060303" pitchFamily="2" charset="0"/>
                <a:ea typeface="Red Hat Display ExtraBold" panose="02010303040201060303" pitchFamily="2" charset="0"/>
                <a:cs typeface="Red Hat Display ExtraBold" panose="02010303040201060303" pitchFamily="2" charset="0"/>
                <a:sym typeface="Poppins SemiBold"/>
              </a:defRPr>
            </a:lvl1pPr>
          </a:lstStyle>
          <a:p>
            <a:r>
              <a:rPr lang="pt-BR" dirty="0" err="1"/>
              <a:t>Lorem</a:t>
            </a:r>
            <a:r>
              <a:rPr lang="pt-BR" dirty="0"/>
              <a:t> Ipsum</a:t>
            </a:r>
            <a:endParaRPr dirty="0"/>
          </a:p>
        </p:txBody>
      </p:sp>
      <p:sp>
        <p:nvSpPr>
          <p:cNvPr id="11" name="Give your product idea a real shape. Plan and evaluate the essential features of your product to accomplish your business goals and eliminate potential mistakes.…"/>
          <p:cNvSpPr txBox="1">
            <a:spLocks noGrp="1"/>
          </p:cNvSpPr>
          <p:nvPr>
            <p:ph type="body" sz="quarter" idx="18" hasCustomPrompt="1"/>
          </p:nvPr>
        </p:nvSpPr>
        <p:spPr>
          <a:xfrm>
            <a:off x="4594030" y="3054132"/>
            <a:ext cx="3142631" cy="3208571"/>
          </a:xfrm>
          <a:prstGeom prst="rect">
            <a:avLst/>
          </a:prstGeom>
        </p:spPr>
        <p:txBody>
          <a:bodyPr wrap="square" anchor="t">
            <a:spAutoFit/>
          </a:bodyPr>
          <a:lstStyle>
            <a:lvl1pPr marL="0" indent="0">
              <a:buSzTx/>
              <a:buNone/>
              <a:defRPr sz="2500">
                <a:solidFill>
                  <a:schemeClr val="tx1"/>
                </a:solidFill>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Duis</a:t>
            </a:r>
            <a:r>
              <a:rPr lang="pt-BR" dirty="0"/>
              <a:t> </a:t>
            </a:r>
            <a:r>
              <a:rPr lang="pt-BR" dirty="0" err="1"/>
              <a:t>tristique</a:t>
            </a:r>
            <a:r>
              <a:rPr lang="pt-BR" dirty="0"/>
              <a:t> mi id </a:t>
            </a:r>
            <a:r>
              <a:rPr lang="pt-BR" dirty="0" err="1"/>
              <a:t>lorem</a:t>
            </a:r>
            <a:r>
              <a:rPr lang="pt-BR" dirty="0"/>
              <a:t> </a:t>
            </a:r>
            <a:r>
              <a:rPr lang="pt-BR" dirty="0" err="1"/>
              <a:t>elementum</a:t>
            </a:r>
            <a:r>
              <a:rPr lang="pt-BR" dirty="0"/>
              <a:t> </a:t>
            </a:r>
            <a:r>
              <a:rPr lang="pt-BR" dirty="0" err="1"/>
              <a:t>tempor</a:t>
            </a:r>
            <a:r>
              <a:rPr lang="pt-BR" dirty="0"/>
              <a:t>. </a:t>
            </a:r>
            <a:r>
              <a:rPr lang="pt-BR" dirty="0" err="1"/>
              <a:t>Phasellus</a:t>
            </a:r>
            <a:r>
              <a:rPr lang="pt-BR" dirty="0"/>
              <a:t> </a:t>
            </a:r>
            <a:r>
              <a:rPr lang="pt-BR" dirty="0" err="1"/>
              <a:t>eleifend</a:t>
            </a:r>
            <a:r>
              <a:rPr lang="pt-BR" dirty="0"/>
              <a:t> massa </a:t>
            </a:r>
            <a:r>
              <a:rPr lang="pt-BR" dirty="0" err="1"/>
              <a:t>velit</a:t>
            </a:r>
            <a:r>
              <a:rPr lang="pt-BR" dirty="0"/>
              <a:t>, </a:t>
            </a:r>
            <a:r>
              <a:rPr lang="pt-BR" dirty="0" err="1"/>
              <a:t>vel</a:t>
            </a:r>
            <a:r>
              <a:rPr lang="pt-BR" dirty="0"/>
              <a:t> </a:t>
            </a:r>
            <a:r>
              <a:rPr lang="pt-BR" dirty="0" err="1"/>
              <a:t>fermentum</a:t>
            </a:r>
            <a:r>
              <a:rPr lang="pt-BR" dirty="0"/>
              <a:t> </a:t>
            </a:r>
            <a:r>
              <a:rPr lang="pt-BR" dirty="0" err="1"/>
              <a:t>nisi</a:t>
            </a:r>
            <a:r>
              <a:rPr lang="pt-BR" dirty="0"/>
              <a:t> </a:t>
            </a:r>
            <a:r>
              <a:rPr lang="pt-BR" dirty="0" err="1"/>
              <a:t>luctus</a:t>
            </a:r>
            <a:r>
              <a:rPr lang="pt-BR" dirty="0"/>
              <a:t> vel. </a:t>
            </a:r>
            <a:r>
              <a:rPr lang="pt-BR" dirty="0" err="1"/>
              <a:t>Aenean</a:t>
            </a:r>
            <a:r>
              <a:rPr lang="pt-BR" dirty="0"/>
              <a:t> </a:t>
            </a:r>
            <a:r>
              <a:rPr lang="pt-BR" dirty="0" err="1"/>
              <a:t>dictum</a:t>
            </a:r>
            <a:r>
              <a:rPr lang="pt-BR" dirty="0"/>
              <a:t> </a:t>
            </a:r>
            <a:r>
              <a:rPr lang="pt-BR" dirty="0" err="1"/>
              <a:t>lorem</a:t>
            </a:r>
            <a:r>
              <a:rPr lang="pt-BR" dirty="0"/>
              <a:t> a est </a:t>
            </a:r>
            <a:r>
              <a:rPr lang="pt-BR" dirty="0" err="1"/>
              <a:t>dictum</a:t>
            </a:r>
            <a:r>
              <a:rPr lang="pt-BR" dirty="0"/>
              <a:t>, </a:t>
            </a:r>
            <a:r>
              <a:rPr lang="pt-BR" dirty="0" err="1"/>
              <a:t>bibendum</a:t>
            </a:r>
            <a:r>
              <a:rPr lang="pt-BR" dirty="0"/>
              <a:t> </a:t>
            </a:r>
            <a:r>
              <a:rPr lang="pt-BR" dirty="0" err="1"/>
              <a:t>ultricies</a:t>
            </a:r>
            <a:r>
              <a:rPr lang="pt-BR" dirty="0"/>
              <a:t> libero </a:t>
            </a:r>
            <a:r>
              <a:rPr lang="pt-BR" dirty="0" err="1"/>
              <a:t>aliquet</a:t>
            </a:r>
            <a:r>
              <a:rPr lang="pt-BR" dirty="0"/>
              <a:t>. </a:t>
            </a:r>
          </a:p>
        </p:txBody>
      </p:sp>
      <p:sp>
        <p:nvSpPr>
          <p:cNvPr id="12" name="Give your product idea a real shape. Plan and evaluate the essential features of your product to accomplish your business goals and eliminate potential mistakes.…"/>
          <p:cNvSpPr txBox="1">
            <a:spLocks noGrp="1"/>
          </p:cNvSpPr>
          <p:nvPr>
            <p:ph type="body" sz="quarter" idx="19" hasCustomPrompt="1"/>
          </p:nvPr>
        </p:nvSpPr>
        <p:spPr>
          <a:xfrm>
            <a:off x="1033020" y="3054132"/>
            <a:ext cx="3142631" cy="3208571"/>
          </a:xfrm>
          <a:prstGeom prst="rect">
            <a:avLst/>
          </a:prstGeom>
        </p:spPr>
        <p:txBody>
          <a:bodyPr wrap="square" anchor="t">
            <a:spAutoFit/>
          </a:bodyPr>
          <a:lstStyle>
            <a:lvl1pPr marL="0" indent="0">
              <a:buSzTx/>
              <a:buNone/>
              <a:defRPr sz="2500">
                <a:solidFill>
                  <a:schemeClr val="tx1"/>
                </a:solidFill>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Duis</a:t>
            </a:r>
            <a:r>
              <a:rPr lang="pt-BR" dirty="0"/>
              <a:t> </a:t>
            </a:r>
            <a:r>
              <a:rPr lang="pt-BR" dirty="0" err="1"/>
              <a:t>tristique</a:t>
            </a:r>
            <a:r>
              <a:rPr lang="pt-BR" dirty="0"/>
              <a:t> mi id </a:t>
            </a:r>
            <a:r>
              <a:rPr lang="pt-BR" dirty="0" err="1"/>
              <a:t>lorem</a:t>
            </a:r>
            <a:r>
              <a:rPr lang="pt-BR" dirty="0"/>
              <a:t> </a:t>
            </a:r>
            <a:r>
              <a:rPr lang="pt-BR" dirty="0" err="1"/>
              <a:t>elementum</a:t>
            </a:r>
            <a:r>
              <a:rPr lang="pt-BR" dirty="0"/>
              <a:t> </a:t>
            </a:r>
            <a:r>
              <a:rPr lang="pt-BR" dirty="0" err="1"/>
              <a:t>tempor</a:t>
            </a:r>
            <a:r>
              <a:rPr lang="pt-BR" dirty="0"/>
              <a:t>. </a:t>
            </a:r>
            <a:r>
              <a:rPr lang="pt-BR" dirty="0" err="1"/>
              <a:t>Phasellus</a:t>
            </a:r>
            <a:r>
              <a:rPr lang="pt-BR" dirty="0"/>
              <a:t> </a:t>
            </a:r>
            <a:r>
              <a:rPr lang="pt-BR" dirty="0" err="1"/>
              <a:t>eleifend</a:t>
            </a:r>
            <a:r>
              <a:rPr lang="pt-BR" dirty="0"/>
              <a:t> massa </a:t>
            </a:r>
            <a:r>
              <a:rPr lang="pt-BR" dirty="0" err="1"/>
              <a:t>velit</a:t>
            </a:r>
            <a:r>
              <a:rPr lang="pt-BR" dirty="0"/>
              <a:t>, </a:t>
            </a:r>
            <a:r>
              <a:rPr lang="pt-BR" dirty="0" err="1"/>
              <a:t>vel</a:t>
            </a:r>
            <a:r>
              <a:rPr lang="pt-BR" dirty="0"/>
              <a:t> </a:t>
            </a:r>
            <a:r>
              <a:rPr lang="pt-BR" dirty="0" err="1"/>
              <a:t>fermentum</a:t>
            </a:r>
            <a:r>
              <a:rPr lang="pt-BR" dirty="0"/>
              <a:t> </a:t>
            </a:r>
            <a:r>
              <a:rPr lang="pt-BR" dirty="0" err="1"/>
              <a:t>nisi</a:t>
            </a:r>
            <a:r>
              <a:rPr lang="pt-BR" dirty="0"/>
              <a:t> </a:t>
            </a:r>
            <a:r>
              <a:rPr lang="pt-BR" dirty="0" err="1"/>
              <a:t>luctus</a:t>
            </a:r>
            <a:r>
              <a:rPr lang="pt-BR" dirty="0"/>
              <a:t> vel. </a:t>
            </a:r>
            <a:r>
              <a:rPr lang="pt-BR" dirty="0" err="1"/>
              <a:t>Aenean</a:t>
            </a:r>
            <a:r>
              <a:rPr lang="pt-BR" dirty="0"/>
              <a:t> </a:t>
            </a:r>
            <a:r>
              <a:rPr lang="pt-BR" dirty="0" err="1"/>
              <a:t>dictum</a:t>
            </a:r>
            <a:r>
              <a:rPr lang="pt-BR" dirty="0"/>
              <a:t> </a:t>
            </a:r>
            <a:r>
              <a:rPr lang="pt-BR" dirty="0" err="1"/>
              <a:t>lorem</a:t>
            </a:r>
            <a:r>
              <a:rPr lang="pt-BR" dirty="0"/>
              <a:t> a est </a:t>
            </a:r>
            <a:r>
              <a:rPr lang="pt-BR" dirty="0" err="1"/>
              <a:t>dictum</a:t>
            </a:r>
            <a:r>
              <a:rPr lang="pt-BR" dirty="0"/>
              <a:t>, </a:t>
            </a:r>
            <a:r>
              <a:rPr lang="pt-BR" dirty="0" err="1"/>
              <a:t>bibendum</a:t>
            </a:r>
            <a:r>
              <a:rPr lang="pt-BR" dirty="0"/>
              <a:t> </a:t>
            </a:r>
            <a:r>
              <a:rPr lang="pt-BR" dirty="0" err="1"/>
              <a:t>ultricies</a:t>
            </a:r>
            <a:r>
              <a:rPr lang="pt-BR" dirty="0"/>
              <a:t> libero </a:t>
            </a:r>
            <a:r>
              <a:rPr lang="pt-BR" dirty="0" err="1"/>
              <a:t>aliquet</a:t>
            </a:r>
            <a:r>
              <a:rPr lang="pt-BR" dirty="0"/>
              <a:t>. </a:t>
            </a:r>
          </a:p>
        </p:txBody>
      </p:sp>
      <p:sp>
        <p:nvSpPr>
          <p:cNvPr id="13" name="Give your product idea a real shape. Plan and evaluate the essential features of your product to accomplish your business goals and eliminate potential mistakes.…"/>
          <p:cNvSpPr txBox="1">
            <a:spLocks noGrp="1"/>
          </p:cNvSpPr>
          <p:nvPr>
            <p:ph type="body" sz="quarter" idx="20" hasCustomPrompt="1"/>
          </p:nvPr>
        </p:nvSpPr>
        <p:spPr>
          <a:xfrm>
            <a:off x="8155040" y="3054132"/>
            <a:ext cx="3142631" cy="3208571"/>
          </a:xfrm>
          <a:prstGeom prst="rect">
            <a:avLst/>
          </a:prstGeom>
        </p:spPr>
        <p:txBody>
          <a:bodyPr wrap="square" anchor="t">
            <a:spAutoFit/>
          </a:bodyPr>
          <a:lstStyle>
            <a:lvl1pPr marL="0" indent="0">
              <a:buSzTx/>
              <a:buNone/>
              <a:defRPr sz="2500">
                <a:solidFill>
                  <a:schemeClr val="tx1"/>
                </a:solidFill>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Duis</a:t>
            </a:r>
            <a:r>
              <a:rPr lang="pt-BR" dirty="0"/>
              <a:t> </a:t>
            </a:r>
            <a:r>
              <a:rPr lang="pt-BR" dirty="0" err="1"/>
              <a:t>tristique</a:t>
            </a:r>
            <a:r>
              <a:rPr lang="pt-BR" dirty="0"/>
              <a:t> mi id </a:t>
            </a:r>
            <a:r>
              <a:rPr lang="pt-BR" dirty="0" err="1"/>
              <a:t>lorem</a:t>
            </a:r>
            <a:r>
              <a:rPr lang="pt-BR" dirty="0"/>
              <a:t> </a:t>
            </a:r>
            <a:r>
              <a:rPr lang="pt-BR" dirty="0" err="1"/>
              <a:t>elementum</a:t>
            </a:r>
            <a:r>
              <a:rPr lang="pt-BR" dirty="0"/>
              <a:t> </a:t>
            </a:r>
            <a:r>
              <a:rPr lang="pt-BR" dirty="0" err="1"/>
              <a:t>tempor</a:t>
            </a:r>
            <a:r>
              <a:rPr lang="pt-BR" dirty="0"/>
              <a:t>. </a:t>
            </a:r>
            <a:r>
              <a:rPr lang="pt-BR" dirty="0" err="1"/>
              <a:t>Phasellus</a:t>
            </a:r>
            <a:r>
              <a:rPr lang="pt-BR" dirty="0"/>
              <a:t> </a:t>
            </a:r>
            <a:r>
              <a:rPr lang="pt-BR" dirty="0" err="1"/>
              <a:t>eleifend</a:t>
            </a:r>
            <a:r>
              <a:rPr lang="pt-BR" dirty="0"/>
              <a:t> massa </a:t>
            </a:r>
            <a:r>
              <a:rPr lang="pt-BR" dirty="0" err="1"/>
              <a:t>velit</a:t>
            </a:r>
            <a:r>
              <a:rPr lang="pt-BR" dirty="0"/>
              <a:t>, </a:t>
            </a:r>
            <a:r>
              <a:rPr lang="pt-BR" dirty="0" err="1"/>
              <a:t>vel</a:t>
            </a:r>
            <a:r>
              <a:rPr lang="pt-BR" dirty="0"/>
              <a:t> </a:t>
            </a:r>
            <a:r>
              <a:rPr lang="pt-BR" dirty="0" err="1"/>
              <a:t>fermentum</a:t>
            </a:r>
            <a:r>
              <a:rPr lang="pt-BR" dirty="0"/>
              <a:t> </a:t>
            </a:r>
            <a:r>
              <a:rPr lang="pt-BR" dirty="0" err="1"/>
              <a:t>nisi</a:t>
            </a:r>
            <a:r>
              <a:rPr lang="pt-BR" dirty="0"/>
              <a:t> </a:t>
            </a:r>
            <a:r>
              <a:rPr lang="pt-BR" dirty="0" err="1"/>
              <a:t>luctus</a:t>
            </a:r>
            <a:r>
              <a:rPr lang="pt-BR" dirty="0"/>
              <a:t> vel. </a:t>
            </a:r>
            <a:r>
              <a:rPr lang="pt-BR" dirty="0" err="1"/>
              <a:t>Aenean</a:t>
            </a:r>
            <a:r>
              <a:rPr lang="pt-BR" dirty="0"/>
              <a:t> </a:t>
            </a:r>
            <a:r>
              <a:rPr lang="pt-BR" dirty="0" err="1"/>
              <a:t>dictum</a:t>
            </a:r>
            <a:r>
              <a:rPr lang="pt-BR" dirty="0"/>
              <a:t> </a:t>
            </a:r>
            <a:r>
              <a:rPr lang="pt-BR" dirty="0" err="1"/>
              <a:t>lorem</a:t>
            </a:r>
            <a:r>
              <a:rPr lang="pt-BR" dirty="0"/>
              <a:t> a est </a:t>
            </a:r>
            <a:r>
              <a:rPr lang="pt-BR" dirty="0" err="1"/>
              <a:t>dictum</a:t>
            </a:r>
            <a:r>
              <a:rPr lang="pt-BR" dirty="0"/>
              <a:t>, </a:t>
            </a:r>
            <a:r>
              <a:rPr lang="pt-BR" dirty="0" err="1"/>
              <a:t>bibendum</a:t>
            </a:r>
            <a:r>
              <a:rPr lang="pt-BR" dirty="0"/>
              <a:t> </a:t>
            </a:r>
            <a:r>
              <a:rPr lang="pt-BR" dirty="0" err="1"/>
              <a:t>ultricies</a:t>
            </a:r>
            <a:r>
              <a:rPr lang="pt-BR" dirty="0"/>
              <a:t> libero </a:t>
            </a:r>
            <a:r>
              <a:rPr lang="pt-BR" dirty="0" err="1"/>
              <a:t>aliquet</a:t>
            </a:r>
            <a:r>
              <a:rPr lang="pt-BR" dirty="0"/>
              <a:t>. </a:t>
            </a:r>
          </a:p>
        </p:txBody>
      </p:sp>
    </p:spTree>
    <p:extLst>
      <p:ext uri="{BB962C8B-B14F-4D97-AF65-F5344CB8AC3E}">
        <p14:creationId xmlns:p14="http://schemas.microsoft.com/office/powerpoint/2010/main" val="3391133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iterate>
                                    <p:tmAbs val="0"/>
                                  </p:iterate>
                                  <p:childTnLst>
                                    <p:set>
                                      <p:cBhvr>
                                        <p:cTn id="6" fill="hold"/>
                                        <p:tgtEl>
                                          <p:spTgt spid="8"/>
                                        </p:tgtEl>
                                        <p:attrNameLst>
                                          <p:attrName>style.visibility</p:attrName>
                                        </p:attrNameLst>
                                      </p:cBhvr>
                                      <p:to>
                                        <p:strVal val="visible"/>
                                      </p:to>
                                    </p:set>
                                    <p:anim calcmode="lin" valueType="num">
                                      <p:cBhvr>
                                        <p:cTn id="7" dur="500" fill="hold"/>
                                        <p:tgtEl>
                                          <p:spTgt spid="8"/>
                                        </p:tgtEl>
                                        <p:attrNameLst>
                                          <p:attrName>ppt_x</p:attrName>
                                        </p:attrNameLst>
                                      </p:cBhvr>
                                      <p:tavLst>
                                        <p:tav tm="0">
                                          <p:val>
                                            <p:strVal val="0-#ppt_w/2"/>
                                          </p:val>
                                        </p:tav>
                                        <p:tav tm="100000">
                                          <p:val>
                                            <p:strVal val="#ppt_x"/>
                                          </p:val>
                                        </p:tav>
                                      </p:tavLst>
                                    </p:anim>
                                    <p:anim calcmode="lin" valueType="num">
                                      <p:cBhvr>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advAuto="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O 3">
    <p:spTree>
      <p:nvGrpSpPr>
        <p:cNvPr id="1" name=""/>
        <p:cNvGrpSpPr/>
        <p:nvPr/>
      </p:nvGrpSpPr>
      <p:grpSpPr>
        <a:xfrm>
          <a:off x="0" y="0"/>
          <a:ext cx="0" cy="0"/>
          <a:chOff x="0" y="0"/>
          <a:chExt cx="0" cy="0"/>
        </a:xfrm>
      </p:grpSpPr>
      <p:sp>
        <p:nvSpPr>
          <p:cNvPr id="19" name="Circle">
            <a:extLst>
              <a:ext uri="{FF2B5EF4-FFF2-40B4-BE49-F238E27FC236}">
                <a16:creationId xmlns:a16="http://schemas.microsoft.com/office/drawing/2014/main" id="{1EA8D626-621F-9E4C-8DFD-5AF00EDFF5AE}"/>
              </a:ext>
            </a:extLst>
          </p:cNvPr>
          <p:cNvSpPr/>
          <p:nvPr userDrawn="1"/>
        </p:nvSpPr>
        <p:spPr>
          <a:xfrm>
            <a:off x="873014" y="-1237224"/>
            <a:ext cx="6350679" cy="6350679"/>
          </a:xfrm>
          <a:prstGeom prst="ellipse">
            <a:avLst/>
          </a:prstGeom>
          <a:solidFill>
            <a:srgbClr val="FE9537"/>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24" name="02"/>
          <p:cNvSpPr txBox="1">
            <a:spLocks noGrp="1"/>
          </p:cNvSpPr>
          <p:nvPr>
            <p:ph type="body" sz="quarter" idx="15" hasCustomPrompt="1"/>
          </p:nvPr>
        </p:nvSpPr>
        <p:spPr>
          <a:xfrm>
            <a:off x="1693166" y="1317543"/>
            <a:ext cx="1839738" cy="757130"/>
          </a:xfrm>
          <a:prstGeom prst="rect">
            <a:avLst/>
          </a:prstGeom>
        </p:spPr>
        <p:txBody>
          <a:bodyPr>
            <a:spAutoFit/>
          </a:bodyPr>
          <a:lstStyle>
            <a:lvl1pPr marL="0" indent="0">
              <a:lnSpc>
                <a:spcPct val="120000"/>
              </a:lnSpc>
              <a:buSzTx/>
              <a:buNone/>
              <a:defRPr sz="3600">
                <a:solidFill>
                  <a:schemeClr val="bg1"/>
                </a:solidFill>
                <a:latin typeface="Red Hat Display Black" panose="02010303040201060303" pitchFamily="2" charset="0"/>
                <a:ea typeface="Red Hat Display Black" panose="02010303040201060303" pitchFamily="2" charset="0"/>
                <a:cs typeface="Red Hat Display Black" panose="02010303040201060303" pitchFamily="2" charset="0"/>
                <a:sym typeface="Poppins SemiBold"/>
              </a:defRPr>
            </a:lvl1pPr>
          </a:lstStyle>
          <a:p>
            <a:r>
              <a:rPr lang="pt-BR" dirty="0"/>
              <a:t>03</a:t>
            </a:r>
            <a:endParaRPr dirty="0"/>
          </a:p>
        </p:txBody>
      </p:sp>
      <p:sp>
        <p:nvSpPr>
          <p:cNvPr id="25" name="Ideation and Evaluation"/>
          <p:cNvSpPr txBox="1">
            <a:spLocks noGrp="1"/>
          </p:cNvSpPr>
          <p:nvPr>
            <p:ph type="body" sz="quarter" idx="17" hasCustomPrompt="1"/>
          </p:nvPr>
        </p:nvSpPr>
        <p:spPr>
          <a:xfrm>
            <a:off x="3291604" y="477826"/>
            <a:ext cx="9357221" cy="2436564"/>
          </a:xfrm>
          <a:prstGeom prst="rect">
            <a:avLst/>
          </a:prstGeom>
        </p:spPr>
        <p:txBody>
          <a:bodyPr wrap="square" anchor="t">
            <a:spAutoFit/>
          </a:bodyPr>
          <a:lstStyle>
            <a:lvl1pPr marL="0" indent="0">
              <a:lnSpc>
                <a:spcPct val="100000"/>
              </a:lnSpc>
              <a:buSzTx/>
              <a:buNone/>
              <a:defRPr sz="7200">
                <a:solidFill>
                  <a:schemeClr val="tx1"/>
                </a:solidFill>
                <a:latin typeface="Red Hat Display ExtraBold" panose="02010303040201060303" pitchFamily="2" charset="0"/>
                <a:ea typeface="Red Hat Display ExtraBold" panose="02010303040201060303" pitchFamily="2" charset="0"/>
                <a:cs typeface="Red Hat Display ExtraBold" panose="02010303040201060303" pitchFamily="2" charset="0"/>
                <a:sym typeface="Poppins SemiBold"/>
              </a:defRPr>
            </a:lvl1pPr>
          </a:lstStyle>
          <a:p>
            <a:r>
              <a:rPr lang="pt-BR" dirty="0" err="1"/>
              <a:t>Lorem</a:t>
            </a:r>
            <a:endParaRPr lang="pt-BR" dirty="0"/>
          </a:p>
          <a:p>
            <a:r>
              <a:rPr lang="pt-BR" dirty="0"/>
              <a:t>Ipsum</a:t>
            </a:r>
            <a:endParaRPr dirty="0"/>
          </a:p>
        </p:txBody>
      </p:sp>
      <p:sp>
        <p:nvSpPr>
          <p:cNvPr id="26" name="Give your product idea a real shape. Plan and evaluate the essential features of your product to accomplish your business goals and eliminate potential mistakes.…"/>
          <p:cNvSpPr txBox="1">
            <a:spLocks noGrp="1"/>
          </p:cNvSpPr>
          <p:nvPr>
            <p:ph type="body" sz="quarter" idx="19" hasCustomPrompt="1"/>
          </p:nvPr>
        </p:nvSpPr>
        <p:spPr>
          <a:xfrm>
            <a:off x="3291604" y="3197220"/>
            <a:ext cx="8303496" cy="2864439"/>
          </a:xfrm>
          <a:prstGeom prst="rect">
            <a:avLst/>
          </a:prstGeom>
        </p:spPr>
        <p:txBody>
          <a:bodyPr wrap="square" anchor="t">
            <a:spAutoFit/>
          </a:bodyPr>
          <a:lstStyle>
            <a:lvl1pPr marL="0" indent="0">
              <a:buSzTx/>
              <a:buNone/>
              <a:defRPr sz="2500">
                <a:solidFill>
                  <a:schemeClr val="tx1"/>
                </a:solidFill>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r>
              <a:rPr lang="pt-BR" dirty="0" err="1"/>
              <a:t>Maecenas</a:t>
            </a:r>
            <a:r>
              <a:rPr lang="pt-BR" dirty="0"/>
              <a:t> </a:t>
            </a:r>
            <a:r>
              <a:rPr lang="pt-BR" dirty="0" err="1"/>
              <a:t>auctor</a:t>
            </a:r>
            <a:r>
              <a:rPr lang="pt-BR" dirty="0"/>
              <a:t> sem libero, </a:t>
            </a:r>
            <a:r>
              <a:rPr lang="pt-BR" dirty="0" err="1"/>
              <a:t>sit</a:t>
            </a:r>
            <a:r>
              <a:rPr lang="pt-BR" dirty="0"/>
              <a:t> </a:t>
            </a:r>
            <a:r>
              <a:rPr lang="pt-BR" dirty="0" err="1"/>
              <a:t>amet</a:t>
            </a:r>
            <a:r>
              <a:rPr lang="pt-BR" dirty="0"/>
              <a:t> </a:t>
            </a:r>
            <a:r>
              <a:rPr lang="pt-BR" dirty="0" err="1"/>
              <a:t>vestibulum</a:t>
            </a:r>
            <a:r>
              <a:rPr lang="pt-BR" dirty="0"/>
              <a:t> urna </a:t>
            </a:r>
            <a:r>
              <a:rPr lang="pt-BR" dirty="0" err="1"/>
              <a:t>mattis</a:t>
            </a:r>
            <a:r>
              <a:rPr lang="pt-BR" dirty="0"/>
              <a:t> ac. </a:t>
            </a:r>
            <a:r>
              <a:rPr lang="pt-BR" dirty="0" err="1"/>
              <a:t>Etiam</a:t>
            </a:r>
            <a:r>
              <a:rPr lang="pt-BR" dirty="0"/>
              <a:t> </a:t>
            </a:r>
            <a:r>
              <a:rPr lang="pt-BR" dirty="0" err="1"/>
              <a:t>placerat</a:t>
            </a:r>
            <a:r>
              <a:rPr lang="pt-BR" dirty="0"/>
              <a:t> </a:t>
            </a:r>
            <a:r>
              <a:rPr lang="pt-BR" dirty="0" err="1"/>
              <a:t>tortor</a:t>
            </a:r>
            <a:r>
              <a:rPr lang="pt-BR" dirty="0"/>
              <a:t> a massa </a:t>
            </a:r>
            <a:r>
              <a:rPr lang="pt-BR" dirty="0" err="1"/>
              <a:t>eleifend</a:t>
            </a:r>
            <a:r>
              <a:rPr lang="pt-BR" dirty="0"/>
              <a:t> </a:t>
            </a:r>
            <a:r>
              <a:rPr lang="pt-BR" dirty="0" err="1"/>
              <a:t>luctus</a:t>
            </a:r>
            <a:r>
              <a:rPr lang="pt-BR" dirty="0"/>
              <a:t>. </a:t>
            </a:r>
            <a:r>
              <a:rPr lang="pt-BR" dirty="0" err="1"/>
              <a:t>Nullam</a:t>
            </a:r>
            <a:r>
              <a:rPr lang="pt-BR" dirty="0"/>
              <a:t> vitae </a:t>
            </a:r>
            <a:r>
              <a:rPr lang="pt-BR" dirty="0" err="1"/>
              <a:t>nisl</a:t>
            </a:r>
            <a:r>
              <a:rPr lang="pt-BR" dirty="0"/>
              <a:t> </a:t>
            </a:r>
            <a:r>
              <a:rPr lang="pt-BR" dirty="0" err="1"/>
              <a:t>vel</a:t>
            </a:r>
            <a:r>
              <a:rPr lang="pt-BR" dirty="0"/>
              <a:t> ante </a:t>
            </a:r>
            <a:r>
              <a:rPr lang="pt-BR" dirty="0" err="1"/>
              <a:t>interdum</a:t>
            </a:r>
            <a:r>
              <a:rPr lang="pt-BR" dirty="0"/>
              <a:t> </a:t>
            </a:r>
            <a:r>
              <a:rPr lang="pt-BR" dirty="0" err="1"/>
              <a:t>hendrerit</a:t>
            </a:r>
            <a:r>
              <a:rPr lang="pt-BR" dirty="0"/>
              <a:t> eu et </a:t>
            </a:r>
            <a:r>
              <a:rPr lang="pt-BR" dirty="0" err="1"/>
              <a:t>felis</a:t>
            </a:r>
            <a:r>
              <a:rPr lang="pt-BR" dirty="0"/>
              <a:t>. </a:t>
            </a:r>
            <a:r>
              <a:rPr lang="pt-BR" dirty="0" err="1"/>
              <a:t>Aenean</a:t>
            </a:r>
            <a:r>
              <a:rPr lang="pt-BR" dirty="0"/>
              <a:t> </a:t>
            </a:r>
            <a:r>
              <a:rPr lang="pt-BR" dirty="0" err="1"/>
              <a:t>rhoncus</a:t>
            </a:r>
            <a:r>
              <a:rPr lang="pt-BR" dirty="0"/>
              <a:t> </a:t>
            </a:r>
            <a:r>
              <a:rPr lang="pt-BR" dirty="0" err="1"/>
              <a:t>dapibus</a:t>
            </a:r>
            <a:r>
              <a:rPr lang="pt-BR" dirty="0"/>
              <a:t> </a:t>
            </a:r>
            <a:r>
              <a:rPr lang="pt-BR" dirty="0" err="1"/>
              <a:t>turpis</a:t>
            </a:r>
            <a:r>
              <a:rPr lang="pt-BR" dirty="0"/>
              <a:t>, non </a:t>
            </a:r>
            <a:r>
              <a:rPr lang="pt-BR" dirty="0" err="1"/>
              <a:t>sodales</a:t>
            </a:r>
            <a:r>
              <a:rPr lang="pt-BR" dirty="0"/>
              <a:t> massa </a:t>
            </a:r>
            <a:r>
              <a:rPr lang="pt-BR" dirty="0" err="1"/>
              <a:t>fermentum</a:t>
            </a:r>
            <a:r>
              <a:rPr lang="pt-BR" dirty="0"/>
              <a:t> et. </a:t>
            </a:r>
            <a:r>
              <a:rPr lang="pt-BR" dirty="0" err="1"/>
              <a:t>Cras</a:t>
            </a:r>
            <a:r>
              <a:rPr lang="pt-BR" dirty="0"/>
              <a:t> </a:t>
            </a:r>
            <a:r>
              <a:rPr lang="pt-BR" dirty="0" err="1"/>
              <a:t>at</a:t>
            </a:r>
            <a:r>
              <a:rPr lang="pt-BR" dirty="0"/>
              <a:t> </a:t>
            </a:r>
            <a:r>
              <a:rPr lang="pt-BR" dirty="0" err="1"/>
              <a:t>sagittis</a:t>
            </a:r>
            <a:r>
              <a:rPr lang="pt-BR" dirty="0"/>
              <a:t> </a:t>
            </a:r>
            <a:r>
              <a:rPr lang="pt-BR" dirty="0" err="1"/>
              <a:t>dolor</a:t>
            </a:r>
            <a:r>
              <a:rPr lang="pt-BR" dirty="0"/>
              <a:t>.</a:t>
            </a:r>
          </a:p>
        </p:txBody>
      </p:sp>
    </p:spTree>
    <p:extLst>
      <p:ext uri="{BB962C8B-B14F-4D97-AF65-F5344CB8AC3E}">
        <p14:creationId xmlns:p14="http://schemas.microsoft.com/office/powerpoint/2010/main" val="4088609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iterate>
                                    <p:tmAbs val="0"/>
                                  </p:iterate>
                                  <p:childTnLst>
                                    <p:set>
                                      <p:cBhvr>
                                        <p:cTn id="6" fill="hold"/>
                                        <p:tgtEl>
                                          <p:spTgt spid="19"/>
                                        </p:tgtEl>
                                        <p:attrNameLst>
                                          <p:attrName>style.visibility</p:attrName>
                                        </p:attrNameLst>
                                      </p:cBhvr>
                                      <p:to>
                                        <p:strVal val="visible"/>
                                      </p:to>
                                    </p:set>
                                    <p:anim calcmode="lin" valueType="num">
                                      <p:cBhvr>
                                        <p:cTn id="7" dur="500" fill="hold"/>
                                        <p:tgtEl>
                                          <p:spTgt spid="19"/>
                                        </p:tgtEl>
                                        <p:attrNameLst>
                                          <p:attrName>ppt_x</p:attrName>
                                        </p:attrNameLst>
                                      </p:cBhvr>
                                      <p:tavLst>
                                        <p:tav tm="0">
                                          <p:val>
                                            <p:strVal val="#ppt_x"/>
                                          </p:val>
                                        </p:tav>
                                        <p:tav tm="100000">
                                          <p:val>
                                            <p:strVal val="#ppt_x"/>
                                          </p:val>
                                        </p:tav>
                                      </p:tavLst>
                                    </p:anim>
                                    <p:anim calcmode="lin" valueType="num">
                                      <p:cBhvr>
                                        <p:cTn id="8" dur="5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advAuto="0"/>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OBILE">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1DF8AC2F-A015-E346-B8EB-C580D4E12844}"/>
              </a:ext>
            </a:extLst>
          </p:cNvPr>
          <p:cNvSpPr/>
          <p:nvPr userDrawn="1"/>
        </p:nvSpPr>
        <p:spPr>
          <a:xfrm>
            <a:off x="3714750" y="-1"/>
            <a:ext cx="4762500" cy="6858001"/>
          </a:xfrm>
          <a:prstGeom prst="rect">
            <a:avLst/>
          </a:prstGeom>
          <a:solidFill>
            <a:srgbClr val="E6E5FE"/>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pic>
        <p:nvPicPr>
          <p:cNvPr id="12" name="Image" descr="Image">
            <a:extLst>
              <a:ext uri="{FF2B5EF4-FFF2-40B4-BE49-F238E27FC236}">
                <a16:creationId xmlns:a16="http://schemas.microsoft.com/office/drawing/2014/main" id="{74BECA19-1E13-F945-A935-BF8FA1AEBDC8}"/>
              </a:ext>
            </a:extLst>
          </p:cNvPr>
          <p:cNvPicPr>
            <a:picLocks noChangeAspect="1"/>
          </p:cNvPicPr>
          <p:nvPr userDrawn="1"/>
        </p:nvPicPr>
        <p:blipFill>
          <a:blip r:embed="rId2">
            <a:alphaModFix amt="20000"/>
          </a:blip>
          <a:srcRect l="337" r="337"/>
          <a:stretch>
            <a:fillRect/>
          </a:stretch>
        </p:blipFill>
        <p:spPr>
          <a:xfrm>
            <a:off x="4589661" y="412750"/>
            <a:ext cx="3012762" cy="6032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pic>
      <p:sp>
        <p:nvSpPr>
          <p:cNvPr id="14" name="Picture Placeholder 2">
            <a:extLst>
              <a:ext uri="{FF2B5EF4-FFF2-40B4-BE49-F238E27FC236}">
                <a16:creationId xmlns:a16="http://schemas.microsoft.com/office/drawing/2014/main" id="{1DDAB726-A5A8-8041-856B-D44D913E38C4}"/>
              </a:ext>
            </a:extLst>
          </p:cNvPr>
          <p:cNvSpPr>
            <a:spLocks noGrp="1"/>
          </p:cNvSpPr>
          <p:nvPr>
            <p:ph type="pic" sz="quarter" idx="20"/>
          </p:nvPr>
        </p:nvSpPr>
        <p:spPr>
          <a:xfrm>
            <a:off x="4785916" y="581868"/>
            <a:ext cx="2620169" cy="5694165"/>
          </a:xfrm>
          <a:custGeom>
            <a:avLst/>
            <a:gdLst>
              <a:gd name="connsiteX0" fmla="*/ 0 w 7705164"/>
              <a:gd name="connsiteY0" fmla="*/ 784155 h 16766381"/>
              <a:gd name="connsiteX1" fmla="*/ 784155 w 7705164"/>
              <a:gd name="connsiteY1" fmla="*/ 0 h 16766381"/>
              <a:gd name="connsiteX2" fmla="*/ 6921009 w 7705164"/>
              <a:gd name="connsiteY2" fmla="*/ 0 h 16766381"/>
              <a:gd name="connsiteX3" fmla="*/ 7705164 w 7705164"/>
              <a:gd name="connsiteY3" fmla="*/ 784155 h 16766381"/>
              <a:gd name="connsiteX4" fmla="*/ 7705164 w 7705164"/>
              <a:gd name="connsiteY4" fmla="*/ 15982226 h 16766381"/>
              <a:gd name="connsiteX5" fmla="*/ 6921009 w 7705164"/>
              <a:gd name="connsiteY5" fmla="*/ 16766381 h 16766381"/>
              <a:gd name="connsiteX6" fmla="*/ 784155 w 7705164"/>
              <a:gd name="connsiteY6" fmla="*/ 16766381 h 16766381"/>
              <a:gd name="connsiteX7" fmla="*/ 0 w 7705164"/>
              <a:gd name="connsiteY7" fmla="*/ 15982226 h 16766381"/>
              <a:gd name="connsiteX8" fmla="*/ 0 w 7705164"/>
              <a:gd name="connsiteY8" fmla="*/ 784155 h 16766381"/>
              <a:gd name="connsiteX0" fmla="*/ 0 w 7705164"/>
              <a:gd name="connsiteY0" fmla="*/ 784156 h 16766382"/>
              <a:gd name="connsiteX1" fmla="*/ 784155 w 7705164"/>
              <a:gd name="connsiteY1" fmla="*/ 1 h 16766382"/>
              <a:gd name="connsiteX2" fmla="*/ 3924391 w 7705164"/>
              <a:gd name="connsiteY2" fmla="*/ 612213 h 16766382"/>
              <a:gd name="connsiteX3" fmla="*/ 6921009 w 7705164"/>
              <a:gd name="connsiteY3" fmla="*/ 1 h 16766382"/>
              <a:gd name="connsiteX4" fmla="*/ 7705164 w 7705164"/>
              <a:gd name="connsiteY4" fmla="*/ 784156 h 16766382"/>
              <a:gd name="connsiteX5" fmla="*/ 7705164 w 7705164"/>
              <a:gd name="connsiteY5" fmla="*/ 15982227 h 16766382"/>
              <a:gd name="connsiteX6" fmla="*/ 6921009 w 7705164"/>
              <a:gd name="connsiteY6" fmla="*/ 16766382 h 16766382"/>
              <a:gd name="connsiteX7" fmla="*/ 784155 w 7705164"/>
              <a:gd name="connsiteY7" fmla="*/ 16766382 h 16766382"/>
              <a:gd name="connsiteX8" fmla="*/ 0 w 7705164"/>
              <a:gd name="connsiteY8" fmla="*/ 15982227 h 16766382"/>
              <a:gd name="connsiteX9" fmla="*/ 0 w 7705164"/>
              <a:gd name="connsiteY9" fmla="*/ 784156 h 16766382"/>
              <a:gd name="connsiteX0" fmla="*/ 0 w 7705164"/>
              <a:gd name="connsiteY0" fmla="*/ 868471 h 16850697"/>
              <a:gd name="connsiteX1" fmla="*/ 784155 w 7705164"/>
              <a:gd name="connsiteY1" fmla="*/ 84316 h 16850697"/>
              <a:gd name="connsiteX2" fmla="*/ 1612897 w 7705164"/>
              <a:gd name="connsiteY2" fmla="*/ 77863 h 16850697"/>
              <a:gd name="connsiteX3" fmla="*/ 3924391 w 7705164"/>
              <a:gd name="connsiteY3" fmla="*/ 696528 h 16850697"/>
              <a:gd name="connsiteX4" fmla="*/ 6921009 w 7705164"/>
              <a:gd name="connsiteY4" fmla="*/ 84316 h 16850697"/>
              <a:gd name="connsiteX5" fmla="*/ 7705164 w 7705164"/>
              <a:gd name="connsiteY5" fmla="*/ 868471 h 16850697"/>
              <a:gd name="connsiteX6" fmla="*/ 7705164 w 7705164"/>
              <a:gd name="connsiteY6" fmla="*/ 16066542 h 16850697"/>
              <a:gd name="connsiteX7" fmla="*/ 6921009 w 7705164"/>
              <a:gd name="connsiteY7" fmla="*/ 16850697 h 16850697"/>
              <a:gd name="connsiteX8" fmla="*/ 784155 w 7705164"/>
              <a:gd name="connsiteY8" fmla="*/ 16850697 h 16850697"/>
              <a:gd name="connsiteX9" fmla="*/ 0 w 7705164"/>
              <a:gd name="connsiteY9" fmla="*/ 16066542 h 16850697"/>
              <a:gd name="connsiteX10" fmla="*/ 0 w 7705164"/>
              <a:gd name="connsiteY10" fmla="*/ 868471 h 16850697"/>
              <a:gd name="connsiteX0" fmla="*/ 0 w 7705164"/>
              <a:gd name="connsiteY0" fmla="*/ 834335 h 16816561"/>
              <a:gd name="connsiteX1" fmla="*/ 784155 w 7705164"/>
              <a:gd name="connsiteY1" fmla="*/ 50180 h 16816561"/>
              <a:gd name="connsiteX2" fmla="*/ 1612897 w 7705164"/>
              <a:gd name="connsiteY2" fmla="*/ 43727 h 16816561"/>
              <a:gd name="connsiteX3" fmla="*/ 3924391 w 7705164"/>
              <a:gd name="connsiteY3" fmla="*/ 662392 h 16816561"/>
              <a:gd name="connsiteX4" fmla="*/ 6921009 w 7705164"/>
              <a:gd name="connsiteY4" fmla="*/ 50180 h 16816561"/>
              <a:gd name="connsiteX5" fmla="*/ 7705164 w 7705164"/>
              <a:gd name="connsiteY5" fmla="*/ 834335 h 16816561"/>
              <a:gd name="connsiteX6" fmla="*/ 7705164 w 7705164"/>
              <a:gd name="connsiteY6" fmla="*/ 16032406 h 16816561"/>
              <a:gd name="connsiteX7" fmla="*/ 6921009 w 7705164"/>
              <a:gd name="connsiteY7" fmla="*/ 16816561 h 16816561"/>
              <a:gd name="connsiteX8" fmla="*/ 784155 w 7705164"/>
              <a:gd name="connsiteY8" fmla="*/ 16816561 h 16816561"/>
              <a:gd name="connsiteX9" fmla="*/ 0 w 7705164"/>
              <a:gd name="connsiteY9" fmla="*/ 16032406 h 16816561"/>
              <a:gd name="connsiteX10" fmla="*/ 0 w 7705164"/>
              <a:gd name="connsiteY10" fmla="*/ 834335 h 16816561"/>
              <a:gd name="connsiteX0" fmla="*/ 0 w 7705164"/>
              <a:gd name="connsiteY0" fmla="*/ 793551 h 16775777"/>
              <a:gd name="connsiteX1" fmla="*/ 784155 w 7705164"/>
              <a:gd name="connsiteY1" fmla="*/ 9396 h 16775777"/>
              <a:gd name="connsiteX2" fmla="*/ 1612897 w 7705164"/>
              <a:gd name="connsiteY2" fmla="*/ 2943 h 16775777"/>
              <a:gd name="connsiteX3" fmla="*/ 3924391 w 7705164"/>
              <a:gd name="connsiteY3" fmla="*/ 621608 h 16775777"/>
              <a:gd name="connsiteX4" fmla="*/ 6921009 w 7705164"/>
              <a:gd name="connsiteY4" fmla="*/ 9396 h 16775777"/>
              <a:gd name="connsiteX5" fmla="*/ 7705164 w 7705164"/>
              <a:gd name="connsiteY5" fmla="*/ 793551 h 16775777"/>
              <a:gd name="connsiteX6" fmla="*/ 7705164 w 7705164"/>
              <a:gd name="connsiteY6" fmla="*/ 15991622 h 16775777"/>
              <a:gd name="connsiteX7" fmla="*/ 6921009 w 7705164"/>
              <a:gd name="connsiteY7" fmla="*/ 16775777 h 16775777"/>
              <a:gd name="connsiteX8" fmla="*/ 784155 w 7705164"/>
              <a:gd name="connsiteY8" fmla="*/ 16775777 h 16775777"/>
              <a:gd name="connsiteX9" fmla="*/ 0 w 7705164"/>
              <a:gd name="connsiteY9" fmla="*/ 15991622 h 16775777"/>
              <a:gd name="connsiteX10" fmla="*/ 0 w 7705164"/>
              <a:gd name="connsiteY10" fmla="*/ 793551 h 16775777"/>
              <a:gd name="connsiteX0" fmla="*/ 0 w 7705164"/>
              <a:gd name="connsiteY0" fmla="*/ 796138 h 16778364"/>
              <a:gd name="connsiteX1" fmla="*/ 784155 w 7705164"/>
              <a:gd name="connsiteY1" fmla="*/ 11983 h 16778364"/>
              <a:gd name="connsiteX2" fmla="*/ 1612897 w 7705164"/>
              <a:gd name="connsiteY2" fmla="*/ 5530 h 16778364"/>
              <a:gd name="connsiteX3" fmla="*/ 3924391 w 7705164"/>
              <a:gd name="connsiteY3" fmla="*/ 624195 h 16778364"/>
              <a:gd name="connsiteX4" fmla="*/ 6921009 w 7705164"/>
              <a:gd name="connsiteY4" fmla="*/ 11983 h 16778364"/>
              <a:gd name="connsiteX5" fmla="*/ 7705164 w 7705164"/>
              <a:gd name="connsiteY5" fmla="*/ 796138 h 16778364"/>
              <a:gd name="connsiteX6" fmla="*/ 7705164 w 7705164"/>
              <a:gd name="connsiteY6" fmla="*/ 15994209 h 16778364"/>
              <a:gd name="connsiteX7" fmla="*/ 6921009 w 7705164"/>
              <a:gd name="connsiteY7" fmla="*/ 16778364 h 16778364"/>
              <a:gd name="connsiteX8" fmla="*/ 784155 w 7705164"/>
              <a:gd name="connsiteY8" fmla="*/ 16778364 h 16778364"/>
              <a:gd name="connsiteX9" fmla="*/ 0 w 7705164"/>
              <a:gd name="connsiteY9" fmla="*/ 15994209 h 16778364"/>
              <a:gd name="connsiteX10" fmla="*/ 0 w 7705164"/>
              <a:gd name="connsiteY10" fmla="*/ 796138 h 16778364"/>
              <a:gd name="connsiteX0" fmla="*/ 0 w 7705164"/>
              <a:gd name="connsiteY0" fmla="*/ 796138 h 16778364"/>
              <a:gd name="connsiteX1" fmla="*/ 784155 w 7705164"/>
              <a:gd name="connsiteY1" fmla="*/ 11983 h 16778364"/>
              <a:gd name="connsiteX2" fmla="*/ 1612897 w 7705164"/>
              <a:gd name="connsiteY2" fmla="*/ 5530 h 16778364"/>
              <a:gd name="connsiteX3" fmla="*/ 1942625 w 7705164"/>
              <a:gd name="connsiteY3" fmla="*/ 284270 h 16778364"/>
              <a:gd name="connsiteX4" fmla="*/ 3924391 w 7705164"/>
              <a:gd name="connsiteY4" fmla="*/ 624195 h 16778364"/>
              <a:gd name="connsiteX5" fmla="*/ 6921009 w 7705164"/>
              <a:gd name="connsiteY5" fmla="*/ 11983 h 16778364"/>
              <a:gd name="connsiteX6" fmla="*/ 7705164 w 7705164"/>
              <a:gd name="connsiteY6" fmla="*/ 796138 h 16778364"/>
              <a:gd name="connsiteX7" fmla="*/ 7705164 w 7705164"/>
              <a:gd name="connsiteY7" fmla="*/ 15994209 h 16778364"/>
              <a:gd name="connsiteX8" fmla="*/ 6921009 w 7705164"/>
              <a:gd name="connsiteY8" fmla="*/ 16778364 h 16778364"/>
              <a:gd name="connsiteX9" fmla="*/ 784155 w 7705164"/>
              <a:gd name="connsiteY9" fmla="*/ 16778364 h 16778364"/>
              <a:gd name="connsiteX10" fmla="*/ 0 w 7705164"/>
              <a:gd name="connsiteY10" fmla="*/ 15994209 h 16778364"/>
              <a:gd name="connsiteX11" fmla="*/ 0 w 7705164"/>
              <a:gd name="connsiteY11" fmla="*/ 796138 h 16778364"/>
              <a:gd name="connsiteX0" fmla="*/ 0 w 7705164"/>
              <a:gd name="connsiteY0" fmla="*/ 796138 h 16778364"/>
              <a:gd name="connsiteX1" fmla="*/ 784155 w 7705164"/>
              <a:gd name="connsiteY1" fmla="*/ 11983 h 16778364"/>
              <a:gd name="connsiteX2" fmla="*/ 1612897 w 7705164"/>
              <a:gd name="connsiteY2" fmla="*/ 5530 h 16778364"/>
              <a:gd name="connsiteX3" fmla="*/ 2007211 w 7705164"/>
              <a:gd name="connsiteY3" fmla="*/ 617397 h 16778364"/>
              <a:gd name="connsiteX4" fmla="*/ 3924391 w 7705164"/>
              <a:gd name="connsiteY4" fmla="*/ 624195 h 16778364"/>
              <a:gd name="connsiteX5" fmla="*/ 6921009 w 7705164"/>
              <a:gd name="connsiteY5" fmla="*/ 11983 h 16778364"/>
              <a:gd name="connsiteX6" fmla="*/ 7705164 w 7705164"/>
              <a:gd name="connsiteY6" fmla="*/ 796138 h 16778364"/>
              <a:gd name="connsiteX7" fmla="*/ 7705164 w 7705164"/>
              <a:gd name="connsiteY7" fmla="*/ 15994209 h 16778364"/>
              <a:gd name="connsiteX8" fmla="*/ 6921009 w 7705164"/>
              <a:gd name="connsiteY8" fmla="*/ 16778364 h 16778364"/>
              <a:gd name="connsiteX9" fmla="*/ 784155 w 7705164"/>
              <a:gd name="connsiteY9" fmla="*/ 16778364 h 16778364"/>
              <a:gd name="connsiteX10" fmla="*/ 0 w 7705164"/>
              <a:gd name="connsiteY10" fmla="*/ 15994209 h 16778364"/>
              <a:gd name="connsiteX11" fmla="*/ 0 w 7705164"/>
              <a:gd name="connsiteY11" fmla="*/ 796138 h 16778364"/>
              <a:gd name="connsiteX0" fmla="*/ 0 w 7705164"/>
              <a:gd name="connsiteY0" fmla="*/ 796138 h 16778364"/>
              <a:gd name="connsiteX1" fmla="*/ 784155 w 7705164"/>
              <a:gd name="connsiteY1" fmla="*/ 11983 h 16778364"/>
              <a:gd name="connsiteX2" fmla="*/ 1612897 w 7705164"/>
              <a:gd name="connsiteY2" fmla="*/ 5530 h 16778364"/>
              <a:gd name="connsiteX3" fmla="*/ 2007211 w 7705164"/>
              <a:gd name="connsiteY3" fmla="*/ 617397 h 16778364"/>
              <a:gd name="connsiteX4" fmla="*/ 3924391 w 7705164"/>
              <a:gd name="connsiteY4" fmla="*/ 624195 h 16778364"/>
              <a:gd name="connsiteX5" fmla="*/ 6921009 w 7705164"/>
              <a:gd name="connsiteY5" fmla="*/ 11983 h 16778364"/>
              <a:gd name="connsiteX6" fmla="*/ 7705164 w 7705164"/>
              <a:gd name="connsiteY6" fmla="*/ 796138 h 16778364"/>
              <a:gd name="connsiteX7" fmla="*/ 7705164 w 7705164"/>
              <a:gd name="connsiteY7" fmla="*/ 15994209 h 16778364"/>
              <a:gd name="connsiteX8" fmla="*/ 6921009 w 7705164"/>
              <a:gd name="connsiteY8" fmla="*/ 16778364 h 16778364"/>
              <a:gd name="connsiteX9" fmla="*/ 784155 w 7705164"/>
              <a:gd name="connsiteY9" fmla="*/ 16778364 h 16778364"/>
              <a:gd name="connsiteX10" fmla="*/ 0 w 7705164"/>
              <a:gd name="connsiteY10" fmla="*/ 15994209 h 16778364"/>
              <a:gd name="connsiteX11" fmla="*/ 0 w 7705164"/>
              <a:gd name="connsiteY11" fmla="*/ 796138 h 16778364"/>
              <a:gd name="connsiteX0" fmla="*/ 0 w 7705164"/>
              <a:gd name="connsiteY0" fmla="*/ 796138 h 16778364"/>
              <a:gd name="connsiteX1" fmla="*/ 784155 w 7705164"/>
              <a:gd name="connsiteY1" fmla="*/ 11983 h 16778364"/>
              <a:gd name="connsiteX2" fmla="*/ 1612897 w 7705164"/>
              <a:gd name="connsiteY2" fmla="*/ 5530 h 16778364"/>
              <a:gd name="connsiteX3" fmla="*/ 2007211 w 7705164"/>
              <a:gd name="connsiteY3" fmla="*/ 617397 h 16778364"/>
              <a:gd name="connsiteX4" fmla="*/ 3924391 w 7705164"/>
              <a:gd name="connsiteY4" fmla="*/ 624195 h 16778364"/>
              <a:gd name="connsiteX5" fmla="*/ 6921009 w 7705164"/>
              <a:gd name="connsiteY5" fmla="*/ 11983 h 16778364"/>
              <a:gd name="connsiteX6" fmla="*/ 7705164 w 7705164"/>
              <a:gd name="connsiteY6" fmla="*/ 796138 h 16778364"/>
              <a:gd name="connsiteX7" fmla="*/ 7705164 w 7705164"/>
              <a:gd name="connsiteY7" fmla="*/ 15994209 h 16778364"/>
              <a:gd name="connsiteX8" fmla="*/ 6921009 w 7705164"/>
              <a:gd name="connsiteY8" fmla="*/ 16778364 h 16778364"/>
              <a:gd name="connsiteX9" fmla="*/ 784155 w 7705164"/>
              <a:gd name="connsiteY9" fmla="*/ 16778364 h 16778364"/>
              <a:gd name="connsiteX10" fmla="*/ 0 w 7705164"/>
              <a:gd name="connsiteY10" fmla="*/ 15994209 h 16778364"/>
              <a:gd name="connsiteX11" fmla="*/ 0 w 7705164"/>
              <a:gd name="connsiteY11" fmla="*/ 796138 h 16778364"/>
              <a:gd name="connsiteX0" fmla="*/ 0 w 7705164"/>
              <a:gd name="connsiteY0" fmla="*/ 796138 h 16778364"/>
              <a:gd name="connsiteX1" fmla="*/ 784155 w 7705164"/>
              <a:gd name="connsiteY1" fmla="*/ 11983 h 16778364"/>
              <a:gd name="connsiteX2" fmla="*/ 1612897 w 7705164"/>
              <a:gd name="connsiteY2" fmla="*/ 5530 h 16778364"/>
              <a:gd name="connsiteX3" fmla="*/ 2007211 w 7705164"/>
              <a:gd name="connsiteY3" fmla="*/ 617397 h 16778364"/>
              <a:gd name="connsiteX4" fmla="*/ 3924391 w 7705164"/>
              <a:gd name="connsiteY4" fmla="*/ 624195 h 16778364"/>
              <a:gd name="connsiteX5" fmla="*/ 6921009 w 7705164"/>
              <a:gd name="connsiteY5" fmla="*/ 11983 h 16778364"/>
              <a:gd name="connsiteX6" fmla="*/ 7705164 w 7705164"/>
              <a:gd name="connsiteY6" fmla="*/ 796138 h 16778364"/>
              <a:gd name="connsiteX7" fmla="*/ 7705164 w 7705164"/>
              <a:gd name="connsiteY7" fmla="*/ 15994209 h 16778364"/>
              <a:gd name="connsiteX8" fmla="*/ 6921009 w 7705164"/>
              <a:gd name="connsiteY8" fmla="*/ 16778364 h 16778364"/>
              <a:gd name="connsiteX9" fmla="*/ 784155 w 7705164"/>
              <a:gd name="connsiteY9" fmla="*/ 16778364 h 16778364"/>
              <a:gd name="connsiteX10" fmla="*/ 0 w 7705164"/>
              <a:gd name="connsiteY10" fmla="*/ 15994209 h 16778364"/>
              <a:gd name="connsiteX11" fmla="*/ 0 w 7705164"/>
              <a:gd name="connsiteY11" fmla="*/ 796138 h 16778364"/>
              <a:gd name="connsiteX0" fmla="*/ 0 w 7705164"/>
              <a:gd name="connsiteY0" fmla="*/ 791993 h 16774219"/>
              <a:gd name="connsiteX1" fmla="*/ 784155 w 7705164"/>
              <a:gd name="connsiteY1" fmla="*/ 7838 h 16774219"/>
              <a:gd name="connsiteX2" fmla="*/ 1612897 w 7705164"/>
              <a:gd name="connsiteY2" fmla="*/ 1385 h 16774219"/>
              <a:gd name="connsiteX3" fmla="*/ 2007211 w 7705164"/>
              <a:gd name="connsiteY3" fmla="*/ 613252 h 16774219"/>
              <a:gd name="connsiteX4" fmla="*/ 3924391 w 7705164"/>
              <a:gd name="connsiteY4" fmla="*/ 620050 h 16774219"/>
              <a:gd name="connsiteX5" fmla="*/ 6921009 w 7705164"/>
              <a:gd name="connsiteY5" fmla="*/ 7838 h 16774219"/>
              <a:gd name="connsiteX6" fmla="*/ 7705164 w 7705164"/>
              <a:gd name="connsiteY6" fmla="*/ 791993 h 16774219"/>
              <a:gd name="connsiteX7" fmla="*/ 7705164 w 7705164"/>
              <a:gd name="connsiteY7" fmla="*/ 15990064 h 16774219"/>
              <a:gd name="connsiteX8" fmla="*/ 6921009 w 7705164"/>
              <a:gd name="connsiteY8" fmla="*/ 16774219 h 16774219"/>
              <a:gd name="connsiteX9" fmla="*/ 784155 w 7705164"/>
              <a:gd name="connsiteY9" fmla="*/ 16774219 h 16774219"/>
              <a:gd name="connsiteX10" fmla="*/ 0 w 7705164"/>
              <a:gd name="connsiteY10" fmla="*/ 15990064 h 16774219"/>
              <a:gd name="connsiteX11" fmla="*/ 0 w 7705164"/>
              <a:gd name="connsiteY11" fmla="*/ 791993 h 16774219"/>
              <a:gd name="connsiteX0" fmla="*/ 0 w 7705164"/>
              <a:gd name="connsiteY0" fmla="*/ 791993 h 16774219"/>
              <a:gd name="connsiteX1" fmla="*/ 784155 w 7705164"/>
              <a:gd name="connsiteY1" fmla="*/ 7838 h 16774219"/>
              <a:gd name="connsiteX2" fmla="*/ 1612897 w 7705164"/>
              <a:gd name="connsiteY2" fmla="*/ 1385 h 16774219"/>
              <a:gd name="connsiteX3" fmla="*/ 2007211 w 7705164"/>
              <a:gd name="connsiteY3" fmla="*/ 613252 h 16774219"/>
              <a:gd name="connsiteX4" fmla="*/ 3924391 w 7705164"/>
              <a:gd name="connsiteY4" fmla="*/ 620050 h 16774219"/>
              <a:gd name="connsiteX5" fmla="*/ 6921009 w 7705164"/>
              <a:gd name="connsiteY5" fmla="*/ 7838 h 16774219"/>
              <a:gd name="connsiteX6" fmla="*/ 7705164 w 7705164"/>
              <a:gd name="connsiteY6" fmla="*/ 791993 h 16774219"/>
              <a:gd name="connsiteX7" fmla="*/ 7705164 w 7705164"/>
              <a:gd name="connsiteY7" fmla="*/ 15990064 h 16774219"/>
              <a:gd name="connsiteX8" fmla="*/ 6921009 w 7705164"/>
              <a:gd name="connsiteY8" fmla="*/ 16774219 h 16774219"/>
              <a:gd name="connsiteX9" fmla="*/ 784155 w 7705164"/>
              <a:gd name="connsiteY9" fmla="*/ 16774219 h 16774219"/>
              <a:gd name="connsiteX10" fmla="*/ 0 w 7705164"/>
              <a:gd name="connsiteY10" fmla="*/ 15990064 h 16774219"/>
              <a:gd name="connsiteX11" fmla="*/ 0 w 7705164"/>
              <a:gd name="connsiteY11" fmla="*/ 791993 h 16774219"/>
              <a:gd name="connsiteX0" fmla="*/ 0 w 7705164"/>
              <a:gd name="connsiteY0" fmla="*/ 791993 h 16774219"/>
              <a:gd name="connsiteX1" fmla="*/ 770558 w 7705164"/>
              <a:gd name="connsiteY1" fmla="*/ 7838 h 16774219"/>
              <a:gd name="connsiteX2" fmla="*/ 1612897 w 7705164"/>
              <a:gd name="connsiteY2" fmla="*/ 1385 h 16774219"/>
              <a:gd name="connsiteX3" fmla="*/ 2007211 w 7705164"/>
              <a:gd name="connsiteY3" fmla="*/ 613252 h 16774219"/>
              <a:gd name="connsiteX4" fmla="*/ 3924391 w 7705164"/>
              <a:gd name="connsiteY4" fmla="*/ 620050 h 16774219"/>
              <a:gd name="connsiteX5" fmla="*/ 6921009 w 7705164"/>
              <a:gd name="connsiteY5" fmla="*/ 7838 h 16774219"/>
              <a:gd name="connsiteX6" fmla="*/ 7705164 w 7705164"/>
              <a:gd name="connsiteY6" fmla="*/ 791993 h 16774219"/>
              <a:gd name="connsiteX7" fmla="*/ 7705164 w 7705164"/>
              <a:gd name="connsiteY7" fmla="*/ 15990064 h 16774219"/>
              <a:gd name="connsiteX8" fmla="*/ 6921009 w 7705164"/>
              <a:gd name="connsiteY8" fmla="*/ 16774219 h 16774219"/>
              <a:gd name="connsiteX9" fmla="*/ 784155 w 7705164"/>
              <a:gd name="connsiteY9" fmla="*/ 16774219 h 16774219"/>
              <a:gd name="connsiteX10" fmla="*/ 0 w 7705164"/>
              <a:gd name="connsiteY10" fmla="*/ 15990064 h 16774219"/>
              <a:gd name="connsiteX11" fmla="*/ 0 w 7705164"/>
              <a:gd name="connsiteY11" fmla="*/ 791993 h 16774219"/>
              <a:gd name="connsiteX0" fmla="*/ 0 w 7705164"/>
              <a:gd name="connsiteY0" fmla="*/ 871754 h 16853980"/>
              <a:gd name="connsiteX1" fmla="*/ 770558 w 7705164"/>
              <a:gd name="connsiteY1" fmla="*/ 87599 h 16853980"/>
              <a:gd name="connsiteX2" fmla="*/ 1612897 w 7705164"/>
              <a:gd name="connsiteY2" fmla="*/ 81146 h 16853980"/>
              <a:gd name="connsiteX3" fmla="*/ 2007211 w 7705164"/>
              <a:gd name="connsiteY3" fmla="*/ 693013 h 16853980"/>
              <a:gd name="connsiteX4" fmla="*/ 3924391 w 7705164"/>
              <a:gd name="connsiteY4" fmla="*/ 699811 h 16853980"/>
              <a:gd name="connsiteX5" fmla="*/ 6133908 w 7705164"/>
              <a:gd name="connsiteY5" fmla="*/ 74348 h 16853980"/>
              <a:gd name="connsiteX6" fmla="*/ 6921009 w 7705164"/>
              <a:gd name="connsiteY6" fmla="*/ 87599 h 16853980"/>
              <a:gd name="connsiteX7" fmla="*/ 7705164 w 7705164"/>
              <a:gd name="connsiteY7" fmla="*/ 871754 h 16853980"/>
              <a:gd name="connsiteX8" fmla="*/ 7705164 w 7705164"/>
              <a:gd name="connsiteY8" fmla="*/ 16069825 h 16853980"/>
              <a:gd name="connsiteX9" fmla="*/ 6921009 w 7705164"/>
              <a:gd name="connsiteY9" fmla="*/ 16853980 h 16853980"/>
              <a:gd name="connsiteX10" fmla="*/ 784155 w 7705164"/>
              <a:gd name="connsiteY10" fmla="*/ 16853980 h 16853980"/>
              <a:gd name="connsiteX11" fmla="*/ 0 w 7705164"/>
              <a:gd name="connsiteY11" fmla="*/ 16069825 h 16853980"/>
              <a:gd name="connsiteX12" fmla="*/ 0 w 7705164"/>
              <a:gd name="connsiteY12" fmla="*/ 871754 h 16853980"/>
              <a:gd name="connsiteX0" fmla="*/ 0 w 7705164"/>
              <a:gd name="connsiteY0" fmla="*/ 839217 h 16821443"/>
              <a:gd name="connsiteX1" fmla="*/ 770558 w 7705164"/>
              <a:gd name="connsiteY1" fmla="*/ 55062 h 16821443"/>
              <a:gd name="connsiteX2" fmla="*/ 1612897 w 7705164"/>
              <a:gd name="connsiteY2" fmla="*/ 48609 h 16821443"/>
              <a:gd name="connsiteX3" fmla="*/ 2007211 w 7705164"/>
              <a:gd name="connsiteY3" fmla="*/ 660476 h 16821443"/>
              <a:gd name="connsiteX4" fmla="*/ 3924391 w 7705164"/>
              <a:gd name="connsiteY4" fmla="*/ 667274 h 16821443"/>
              <a:gd name="connsiteX5" fmla="*/ 6133908 w 7705164"/>
              <a:gd name="connsiteY5" fmla="*/ 41811 h 16821443"/>
              <a:gd name="connsiteX6" fmla="*/ 6921009 w 7705164"/>
              <a:gd name="connsiteY6" fmla="*/ 55062 h 16821443"/>
              <a:gd name="connsiteX7" fmla="*/ 7705164 w 7705164"/>
              <a:gd name="connsiteY7" fmla="*/ 839217 h 16821443"/>
              <a:gd name="connsiteX8" fmla="*/ 7705164 w 7705164"/>
              <a:gd name="connsiteY8" fmla="*/ 16037288 h 16821443"/>
              <a:gd name="connsiteX9" fmla="*/ 6921009 w 7705164"/>
              <a:gd name="connsiteY9" fmla="*/ 16821443 h 16821443"/>
              <a:gd name="connsiteX10" fmla="*/ 784155 w 7705164"/>
              <a:gd name="connsiteY10" fmla="*/ 16821443 h 16821443"/>
              <a:gd name="connsiteX11" fmla="*/ 0 w 7705164"/>
              <a:gd name="connsiteY11" fmla="*/ 16037288 h 16821443"/>
              <a:gd name="connsiteX12" fmla="*/ 0 w 7705164"/>
              <a:gd name="connsiteY12" fmla="*/ 839217 h 16821443"/>
              <a:gd name="connsiteX0" fmla="*/ 0 w 7705164"/>
              <a:gd name="connsiteY0" fmla="*/ 802829 h 16785055"/>
              <a:gd name="connsiteX1" fmla="*/ 770558 w 7705164"/>
              <a:gd name="connsiteY1" fmla="*/ 18674 h 16785055"/>
              <a:gd name="connsiteX2" fmla="*/ 1612897 w 7705164"/>
              <a:gd name="connsiteY2" fmla="*/ 12221 h 16785055"/>
              <a:gd name="connsiteX3" fmla="*/ 2007211 w 7705164"/>
              <a:gd name="connsiteY3" fmla="*/ 624088 h 16785055"/>
              <a:gd name="connsiteX4" fmla="*/ 3924391 w 7705164"/>
              <a:gd name="connsiteY4" fmla="*/ 630886 h 16785055"/>
              <a:gd name="connsiteX5" fmla="*/ 6133908 w 7705164"/>
              <a:gd name="connsiteY5" fmla="*/ 5423 h 16785055"/>
              <a:gd name="connsiteX6" fmla="*/ 6921009 w 7705164"/>
              <a:gd name="connsiteY6" fmla="*/ 18674 h 16785055"/>
              <a:gd name="connsiteX7" fmla="*/ 7705164 w 7705164"/>
              <a:gd name="connsiteY7" fmla="*/ 802829 h 16785055"/>
              <a:gd name="connsiteX8" fmla="*/ 7705164 w 7705164"/>
              <a:gd name="connsiteY8" fmla="*/ 16000900 h 16785055"/>
              <a:gd name="connsiteX9" fmla="*/ 6921009 w 7705164"/>
              <a:gd name="connsiteY9" fmla="*/ 16785055 h 16785055"/>
              <a:gd name="connsiteX10" fmla="*/ 784155 w 7705164"/>
              <a:gd name="connsiteY10" fmla="*/ 16785055 h 16785055"/>
              <a:gd name="connsiteX11" fmla="*/ 0 w 7705164"/>
              <a:gd name="connsiteY11" fmla="*/ 16000900 h 16785055"/>
              <a:gd name="connsiteX12" fmla="*/ 0 w 7705164"/>
              <a:gd name="connsiteY12" fmla="*/ 802829 h 16785055"/>
              <a:gd name="connsiteX0" fmla="*/ 0 w 7705164"/>
              <a:gd name="connsiteY0" fmla="*/ 802829 h 16785055"/>
              <a:gd name="connsiteX1" fmla="*/ 770558 w 7705164"/>
              <a:gd name="connsiteY1" fmla="*/ 18674 h 16785055"/>
              <a:gd name="connsiteX2" fmla="*/ 1612897 w 7705164"/>
              <a:gd name="connsiteY2" fmla="*/ 12221 h 16785055"/>
              <a:gd name="connsiteX3" fmla="*/ 2007211 w 7705164"/>
              <a:gd name="connsiteY3" fmla="*/ 624088 h 16785055"/>
              <a:gd name="connsiteX4" fmla="*/ 3924391 w 7705164"/>
              <a:gd name="connsiteY4" fmla="*/ 630886 h 16785055"/>
              <a:gd name="connsiteX5" fmla="*/ 6133908 w 7705164"/>
              <a:gd name="connsiteY5" fmla="*/ 5423 h 16785055"/>
              <a:gd name="connsiteX6" fmla="*/ 6921009 w 7705164"/>
              <a:gd name="connsiteY6" fmla="*/ 18674 h 16785055"/>
              <a:gd name="connsiteX7" fmla="*/ 7705164 w 7705164"/>
              <a:gd name="connsiteY7" fmla="*/ 802829 h 16785055"/>
              <a:gd name="connsiteX8" fmla="*/ 7705164 w 7705164"/>
              <a:gd name="connsiteY8" fmla="*/ 16000900 h 16785055"/>
              <a:gd name="connsiteX9" fmla="*/ 6921009 w 7705164"/>
              <a:gd name="connsiteY9" fmla="*/ 16785055 h 16785055"/>
              <a:gd name="connsiteX10" fmla="*/ 784155 w 7705164"/>
              <a:gd name="connsiteY10" fmla="*/ 16785055 h 16785055"/>
              <a:gd name="connsiteX11" fmla="*/ 0 w 7705164"/>
              <a:gd name="connsiteY11" fmla="*/ 16000900 h 16785055"/>
              <a:gd name="connsiteX12" fmla="*/ 0 w 7705164"/>
              <a:gd name="connsiteY12" fmla="*/ 802829 h 16785055"/>
              <a:gd name="connsiteX0" fmla="*/ 0 w 7705164"/>
              <a:gd name="connsiteY0" fmla="*/ 806619 h 16788845"/>
              <a:gd name="connsiteX1" fmla="*/ 770558 w 7705164"/>
              <a:gd name="connsiteY1" fmla="*/ 22464 h 16788845"/>
              <a:gd name="connsiteX2" fmla="*/ 1612897 w 7705164"/>
              <a:gd name="connsiteY2" fmla="*/ 16011 h 16788845"/>
              <a:gd name="connsiteX3" fmla="*/ 2007211 w 7705164"/>
              <a:gd name="connsiteY3" fmla="*/ 627878 h 16788845"/>
              <a:gd name="connsiteX4" fmla="*/ 3924391 w 7705164"/>
              <a:gd name="connsiteY4" fmla="*/ 634676 h 16788845"/>
              <a:gd name="connsiteX5" fmla="*/ 6133908 w 7705164"/>
              <a:gd name="connsiteY5" fmla="*/ 9213 h 16788845"/>
              <a:gd name="connsiteX6" fmla="*/ 6917610 w 7705164"/>
              <a:gd name="connsiteY6" fmla="*/ 15666 h 16788845"/>
              <a:gd name="connsiteX7" fmla="*/ 7705164 w 7705164"/>
              <a:gd name="connsiteY7" fmla="*/ 806619 h 16788845"/>
              <a:gd name="connsiteX8" fmla="*/ 7705164 w 7705164"/>
              <a:gd name="connsiteY8" fmla="*/ 16004690 h 16788845"/>
              <a:gd name="connsiteX9" fmla="*/ 6921009 w 7705164"/>
              <a:gd name="connsiteY9" fmla="*/ 16788845 h 16788845"/>
              <a:gd name="connsiteX10" fmla="*/ 784155 w 7705164"/>
              <a:gd name="connsiteY10" fmla="*/ 16788845 h 16788845"/>
              <a:gd name="connsiteX11" fmla="*/ 0 w 7705164"/>
              <a:gd name="connsiteY11" fmla="*/ 16004690 h 16788845"/>
              <a:gd name="connsiteX12" fmla="*/ 0 w 7705164"/>
              <a:gd name="connsiteY12" fmla="*/ 806619 h 16788845"/>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6133908 w 7705164"/>
              <a:gd name="connsiteY5" fmla="*/ 5011 h 16784643"/>
              <a:gd name="connsiteX6" fmla="*/ 6917610 w 7705164"/>
              <a:gd name="connsiteY6" fmla="*/ 11464 h 16784643"/>
              <a:gd name="connsiteX7" fmla="*/ 7705164 w 7705164"/>
              <a:gd name="connsiteY7" fmla="*/ 802417 h 16784643"/>
              <a:gd name="connsiteX8" fmla="*/ 7705164 w 7705164"/>
              <a:gd name="connsiteY8" fmla="*/ 16000488 h 16784643"/>
              <a:gd name="connsiteX9" fmla="*/ 6921009 w 7705164"/>
              <a:gd name="connsiteY9" fmla="*/ 16784643 h 16784643"/>
              <a:gd name="connsiteX10" fmla="*/ 784155 w 7705164"/>
              <a:gd name="connsiteY10" fmla="*/ 16784643 h 16784643"/>
              <a:gd name="connsiteX11" fmla="*/ 0 w 7705164"/>
              <a:gd name="connsiteY11" fmla="*/ 16000488 h 16784643"/>
              <a:gd name="connsiteX12" fmla="*/ 0 w 7705164"/>
              <a:gd name="connsiteY12" fmla="*/ 802417 h 16784643"/>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5759990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5759990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5759990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612897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585355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585355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535779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535779 w 7705164"/>
              <a:gd name="connsiteY2" fmla="*/ 11809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563321 w 7705164"/>
              <a:gd name="connsiteY2" fmla="*/ 17317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563321 w 7705164"/>
              <a:gd name="connsiteY2" fmla="*/ 17317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10475 h 16792701"/>
              <a:gd name="connsiteX1" fmla="*/ 770558 w 7705164"/>
              <a:gd name="connsiteY1" fmla="*/ 26320 h 16792701"/>
              <a:gd name="connsiteX2" fmla="*/ 1563321 w 7705164"/>
              <a:gd name="connsiteY2" fmla="*/ 25375 h 16792701"/>
              <a:gd name="connsiteX3" fmla="*/ 2007211 w 7705164"/>
              <a:gd name="connsiteY3" fmla="*/ 631734 h 16792701"/>
              <a:gd name="connsiteX4" fmla="*/ 3924391 w 7705164"/>
              <a:gd name="connsiteY4" fmla="*/ 638532 h 16792701"/>
              <a:gd name="connsiteX5" fmla="*/ 5698803 w 7705164"/>
              <a:gd name="connsiteY5" fmla="*/ 631734 h 16792701"/>
              <a:gd name="connsiteX6" fmla="*/ 6133908 w 7705164"/>
              <a:gd name="connsiteY6" fmla="*/ 13069 h 16792701"/>
              <a:gd name="connsiteX7" fmla="*/ 6917610 w 7705164"/>
              <a:gd name="connsiteY7" fmla="*/ 19522 h 16792701"/>
              <a:gd name="connsiteX8" fmla="*/ 7705164 w 7705164"/>
              <a:gd name="connsiteY8" fmla="*/ 810475 h 16792701"/>
              <a:gd name="connsiteX9" fmla="*/ 7705164 w 7705164"/>
              <a:gd name="connsiteY9" fmla="*/ 16008546 h 16792701"/>
              <a:gd name="connsiteX10" fmla="*/ 6921009 w 7705164"/>
              <a:gd name="connsiteY10" fmla="*/ 16792701 h 16792701"/>
              <a:gd name="connsiteX11" fmla="*/ 784155 w 7705164"/>
              <a:gd name="connsiteY11" fmla="*/ 16792701 h 16792701"/>
              <a:gd name="connsiteX12" fmla="*/ 0 w 7705164"/>
              <a:gd name="connsiteY12" fmla="*/ 16008546 h 16792701"/>
              <a:gd name="connsiteX13" fmla="*/ 0 w 7705164"/>
              <a:gd name="connsiteY13" fmla="*/ 810475 h 16792701"/>
              <a:gd name="connsiteX0" fmla="*/ 0 w 7705164"/>
              <a:gd name="connsiteY0" fmla="*/ 802417 h 16784643"/>
              <a:gd name="connsiteX1" fmla="*/ 770558 w 7705164"/>
              <a:gd name="connsiteY1" fmla="*/ 18262 h 16784643"/>
              <a:gd name="connsiteX2" fmla="*/ 1563321 w 7705164"/>
              <a:gd name="connsiteY2" fmla="*/ 17317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563321 w 7705164"/>
              <a:gd name="connsiteY2" fmla="*/ 17317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563321 w 7705164"/>
              <a:gd name="connsiteY2" fmla="*/ 17317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563321 w 7705164"/>
              <a:gd name="connsiteY2" fmla="*/ 17317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02417 h 16784643"/>
              <a:gd name="connsiteX1" fmla="*/ 770558 w 7705164"/>
              <a:gd name="connsiteY1" fmla="*/ 18262 h 16784643"/>
              <a:gd name="connsiteX2" fmla="*/ 1563321 w 7705164"/>
              <a:gd name="connsiteY2" fmla="*/ 17317 h 16784643"/>
              <a:gd name="connsiteX3" fmla="*/ 2007211 w 7705164"/>
              <a:gd name="connsiteY3" fmla="*/ 623676 h 16784643"/>
              <a:gd name="connsiteX4" fmla="*/ 3924391 w 7705164"/>
              <a:gd name="connsiteY4" fmla="*/ 630474 h 16784643"/>
              <a:gd name="connsiteX5" fmla="*/ 5698803 w 7705164"/>
              <a:gd name="connsiteY5" fmla="*/ 623676 h 16784643"/>
              <a:gd name="connsiteX6" fmla="*/ 6133908 w 7705164"/>
              <a:gd name="connsiteY6" fmla="*/ 5011 h 16784643"/>
              <a:gd name="connsiteX7" fmla="*/ 6917610 w 7705164"/>
              <a:gd name="connsiteY7" fmla="*/ 11464 h 16784643"/>
              <a:gd name="connsiteX8" fmla="*/ 7705164 w 7705164"/>
              <a:gd name="connsiteY8" fmla="*/ 802417 h 16784643"/>
              <a:gd name="connsiteX9" fmla="*/ 7705164 w 7705164"/>
              <a:gd name="connsiteY9" fmla="*/ 16000488 h 16784643"/>
              <a:gd name="connsiteX10" fmla="*/ 6921009 w 7705164"/>
              <a:gd name="connsiteY10" fmla="*/ 16784643 h 16784643"/>
              <a:gd name="connsiteX11" fmla="*/ 784155 w 7705164"/>
              <a:gd name="connsiteY11" fmla="*/ 16784643 h 16784643"/>
              <a:gd name="connsiteX12" fmla="*/ 0 w 7705164"/>
              <a:gd name="connsiteY12" fmla="*/ 16000488 h 16784643"/>
              <a:gd name="connsiteX13" fmla="*/ 0 w 7705164"/>
              <a:gd name="connsiteY13" fmla="*/ 802417 h 16784643"/>
              <a:gd name="connsiteX0" fmla="*/ 0 w 7705164"/>
              <a:gd name="connsiteY0" fmla="*/ 838894 h 16821120"/>
              <a:gd name="connsiteX1" fmla="*/ 787083 w 7705164"/>
              <a:gd name="connsiteY1" fmla="*/ 38214 h 16821120"/>
              <a:gd name="connsiteX2" fmla="*/ 1563321 w 7705164"/>
              <a:gd name="connsiteY2" fmla="*/ 53794 h 16821120"/>
              <a:gd name="connsiteX3" fmla="*/ 2007211 w 7705164"/>
              <a:gd name="connsiteY3" fmla="*/ 660153 h 16821120"/>
              <a:gd name="connsiteX4" fmla="*/ 3924391 w 7705164"/>
              <a:gd name="connsiteY4" fmla="*/ 666951 h 16821120"/>
              <a:gd name="connsiteX5" fmla="*/ 5698803 w 7705164"/>
              <a:gd name="connsiteY5" fmla="*/ 660153 h 16821120"/>
              <a:gd name="connsiteX6" fmla="*/ 6133908 w 7705164"/>
              <a:gd name="connsiteY6" fmla="*/ 41488 h 16821120"/>
              <a:gd name="connsiteX7" fmla="*/ 6917610 w 7705164"/>
              <a:gd name="connsiteY7" fmla="*/ 47941 h 16821120"/>
              <a:gd name="connsiteX8" fmla="*/ 7705164 w 7705164"/>
              <a:gd name="connsiteY8" fmla="*/ 838894 h 16821120"/>
              <a:gd name="connsiteX9" fmla="*/ 7705164 w 7705164"/>
              <a:gd name="connsiteY9" fmla="*/ 16036965 h 16821120"/>
              <a:gd name="connsiteX10" fmla="*/ 6921009 w 7705164"/>
              <a:gd name="connsiteY10" fmla="*/ 16821120 h 16821120"/>
              <a:gd name="connsiteX11" fmla="*/ 784155 w 7705164"/>
              <a:gd name="connsiteY11" fmla="*/ 16821120 h 16821120"/>
              <a:gd name="connsiteX12" fmla="*/ 0 w 7705164"/>
              <a:gd name="connsiteY12" fmla="*/ 16036965 h 16821120"/>
              <a:gd name="connsiteX13" fmla="*/ 0 w 7705164"/>
              <a:gd name="connsiteY13" fmla="*/ 838894 h 16821120"/>
              <a:gd name="connsiteX0" fmla="*/ 0 w 7705164"/>
              <a:gd name="connsiteY0" fmla="*/ 842574 h 16824800"/>
              <a:gd name="connsiteX1" fmla="*/ 787083 w 7705164"/>
              <a:gd name="connsiteY1" fmla="*/ 41894 h 16824800"/>
              <a:gd name="connsiteX2" fmla="*/ 1629422 w 7705164"/>
              <a:gd name="connsiteY2" fmla="*/ 51966 h 16824800"/>
              <a:gd name="connsiteX3" fmla="*/ 2007211 w 7705164"/>
              <a:gd name="connsiteY3" fmla="*/ 663833 h 16824800"/>
              <a:gd name="connsiteX4" fmla="*/ 3924391 w 7705164"/>
              <a:gd name="connsiteY4" fmla="*/ 670631 h 16824800"/>
              <a:gd name="connsiteX5" fmla="*/ 5698803 w 7705164"/>
              <a:gd name="connsiteY5" fmla="*/ 663833 h 16824800"/>
              <a:gd name="connsiteX6" fmla="*/ 6133908 w 7705164"/>
              <a:gd name="connsiteY6" fmla="*/ 45168 h 16824800"/>
              <a:gd name="connsiteX7" fmla="*/ 6917610 w 7705164"/>
              <a:gd name="connsiteY7" fmla="*/ 51621 h 16824800"/>
              <a:gd name="connsiteX8" fmla="*/ 7705164 w 7705164"/>
              <a:gd name="connsiteY8" fmla="*/ 842574 h 16824800"/>
              <a:gd name="connsiteX9" fmla="*/ 7705164 w 7705164"/>
              <a:gd name="connsiteY9" fmla="*/ 16040645 h 16824800"/>
              <a:gd name="connsiteX10" fmla="*/ 6921009 w 7705164"/>
              <a:gd name="connsiteY10" fmla="*/ 16824800 h 16824800"/>
              <a:gd name="connsiteX11" fmla="*/ 784155 w 7705164"/>
              <a:gd name="connsiteY11" fmla="*/ 16824800 h 16824800"/>
              <a:gd name="connsiteX12" fmla="*/ 0 w 7705164"/>
              <a:gd name="connsiteY12" fmla="*/ 16040645 h 16824800"/>
              <a:gd name="connsiteX13" fmla="*/ 0 w 7705164"/>
              <a:gd name="connsiteY13" fmla="*/ 842574 h 16824800"/>
              <a:gd name="connsiteX0" fmla="*/ 0 w 7705164"/>
              <a:gd name="connsiteY0" fmla="*/ 806976 h 16789202"/>
              <a:gd name="connsiteX1" fmla="*/ 787083 w 7705164"/>
              <a:gd name="connsiteY1" fmla="*/ 6296 h 16789202"/>
              <a:gd name="connsiteX2" fmla="*/ 1629422 w 7705164"/>
              <a:gd name="connsiteY2" fmla="*/ 16368 h 16789202"/>
              <a:gd name="connsiteX3" fmla="*/ 2007211 w 7705164"/>
              <a:gd name="connsiteY3" fmla="*/ 628235 h 16789202"/>
              <a:gd name="connsiteX4" fmla="*/ 3924391 w 7705164"/>
              <a:gd name="connsiteY4" fmla="*/ 635033 h 16789202"/>
              <a:gd name="connsiteX5" fmla="*/ 5698803 w 7705164"/>
              <a:gd name="connsiteY5" fmla="*/ 628235 h 16789202"/>
              <a:gd name="connsiteX6" fmla="*/ 6133908 w 7705164"/>
              <a:gd name="connsiteY6" fmla="*/ 9570 h 16789202"/>
              <a:gd name="connsiteX7" fmla="*/ 6917610 w 7705164"/>
              <a:gd name="connsiteY7" fmla="*/ 16023 h 16789202"/>
              <a:gd name="connsiteX8" fmla="*/ 7705164 w 7705164"/>
              <a:gd name="connsiteY8" fmla="*/ 806976 h 16789202"/>
              <a:gd name="connsiteX9" fmla="*/ 7705164 w 7705164"/>
              <a:gd name="connsiteY9" fmla="*/ 16005047 h 16789202"/>
              <a:gd name="connsiteX10" fmla="*/ 6921009 w 7705164"/>
              <a:gd name="connsiteY10" fmla="*/ 16789202 h 16789202"/>
              <a:gd name="connsiteX11" fmla="*/ 784155 w 7705164"/>
              <a:gd name="connsiteY11" fmla="*/ 16789202 h 16789202"/>
              <a:gd name="connsiteX12" fmla="*/ 0 w 7705164"/>
              <a:gd name="connsiteY12" fmla="*/ 16005047 h 16789202"/>
              <a:gd name="connsiteX13" fmla="*/ 0 w 7705164"/>
              <a:gd name="connsiteY13" fmla="*/ 806976 h 16789202"/>
              <a:gd name="connsiteX0" fmla="*/ 0 w 7705164"/>
              <a:gd name="connsiteY0" fmla="*/ 815138 h 16797364"/>
              <a:gd name="connsiteX1" fmla="*/ 787083 w 7705164"/>
              <a:gd name="connsiteY1" fmla="*/ 14458 h 16797364"/>
              <a:gd name="connsiteX2" fmla="*/ 1623914 w 7705164"/>
              <a:gd name="connsiteY2" fmla="*/ 8005 h 16797364"/>
              <a:gd name="connsiteX3" fmla="*/ 2007211 w 7705164"/>
              <a:gd name="connsiteY3" fmla="*/ 636397 h 16797364"/>
              <a:gd name="connsiteX4" fmla="*/ 3924391 w 7705164"/>
              <a:gd name="connsiteY4" fmla="*/ 643195 h 16797364"/>
              <a:gd name="connsiteX5" fmla="*/ 5698803 w 7705164"/>
              <a:gd name="connsiteY5" fmla="*/ 636397 h 16797364"/>
              <a:gd name="connsiteX6" fmla="*/ 6133908 w 7705164"/>
              <a:gd name="connsiteY6" fmla="*/ 17732 h 16797364"/>
              <a:gd name="connsiteX7" fmla="*/ 6917610 w 7705164"/>
              <a:gd name="connsiteY7" fmla="*/ 24185 h 16797364"/>
              <a:gd name="connsiteX8" fmla="*/ 7705164 w 7705164"/>
              <a:gd name="connsiteY8" fmla="*/ 815138 h 16797364"/>
              <a:gd name="connsiteX9" fmla="*/ 7705164 w 7705164"/>
              <a:gd name="connsiteY9" fmla="*/ 16013209 h 16797364"/>
              <a:gd name="connsiteX10" fmla="*/ 6921009 w 7705164"/>
              <a:gd name="connsiteY10" fmla="*/ 16797364 h 16797364"/>
              <a:gd name="connsiteX11" fmla="*/ 784155 w 7705164"/>
              <a:gd name="connsiteY11" fmla="*/ 16797364 h 16797364"/>
              <a:gd name="connsiteX12" fmla="*/ 0 w 7705164"/>
              <a:gd name="connsiteY12" fmla="*/ 16013209 h 16797364"/>
              <a:gd name="connsiteX13" fmla="*/ 0 w 7705164"/>
              <a:gd name="connsiteY13" fmla="*/ 815138 h 16797364"/>
              <a:gd name="connsiteX0" fmla="*/ 0 w 7705164"/>
              <a:gd name="connsiteY0" fmla="*/ 807196 h 16789422"/>
              <a:gd name="connsiteX1" fmla="*/ 787083 w 7705164"/>
              <a:gd name="connsiteY1" fmla="*/ 6516 h 16789422"/>
              <a:gd name="connsiteX2" fmla="*/ 1623914 w 7705164"/>
              <a:gd name="connsiteY2" fmla="*/ 63 h 16789422"/>
              <a:gd name="connsiteX3" fmla="*/ 2007211 w 7705164"/>
              <a:gd name="connsiteY3" fmla="*/ 628455 h 16789422"/>
              <a:gd name="connsiteX4" fmla="*/ 3924391 w 7705164"/>
              <a:gd name="connsiteY4" fmla="*/ 635253 h 16789422"/>
              <a:gd name="connsiteX5" fmla="*/ 5698803 w 7705164"/>
              <a:gd name="connsiteY5" fmla="*/ 628455 h 16789422"/>
              <a:gd name="connsiteX6" fmla="*/ 6133908 w 7705164"/>
              <a:gd name="connsiteY6" fmla="*/ 9790 h 16789422"/>
              <a:gd name="connsiteX7" fmla="*/ 6917610 w 7705164"/>
              <a:gd name="connsiteY7" fmla="*/ 16243 h 16789422"/>
              <a:gd name="connsiteX8" fmla="*/ 7705164 w 7705164"/>
              <a:gd name="connsiteY8" fmla="*/ 807196 h 16789422"/>
              <a:gd name="connsiteX9" fmla="*/ 7705164 w 7705164"/>
              <a:gd name="connsiteY9" fmla="*/ 16005267 h 16789422"/>
              <a:gd name="connsiteX10" fmla="*/ 6921009 w 7705164"/>
              <a:gd name="connsiteY10" fmla="*/ 16789422 h 16789422"/>
              <a:gd name="connsiteX11" fmla="*/ 784155 w 7705164"/>
              <a:gd name="connsiteY11" fmla="*/ 16789422 h 16789422"/>
              <a:gd name="connsiteX12" fmla="*/ 0 w 7705164"/>
              <a:gd name="connsiteY12" fmla="*/ 16005267 h 16789422"/>
              <a:gd name="connsiteX13" fmla="*/ 0 w 7705164"/>
              <a:gd name="connsiteY13" fmla="*/ 807196 h 16789422"/>
              <a:gd name="connsiteX0" fmla="*/ 0 w 7705164"/>
              <a:gd name="connsiteY0" fmla="*/ 810335 h 16792561"/>
              <a:gd name="connsiteX1" fmla="*/ 787083 w 7705164"/>
              <a:gd name="connsiteY1" fmla="*/ 9655 h 16792561"/>
              <a:gd name="connsiteX2" fmla="*/ 1623914 w 7705164"/>
              <a:gd name="connsiteY2" fmla="*/ 3202 h 16792561"/>
              <a:gd name="connsiteX3" fmla="*/ 2007211 w 7705164"/>
              <a:gd name="connsiteY3" fmla="*/ 631594 h 16792561"/>
              <a:gd name="connsiteX4" fmla="*/ 3924391 w 7705164"/>
              <a:gd name="connsiteY4" fmla="*/ 638392 h 16792561"/>
              <a:gd name="connsiteX5" fmla="*/ 5698803 w 7705164"/>
              <a:gd name="connsiteY5" fmla="*/ 631594 h 16792561"/>
              <a:gd name="connsiteX6" fmla="*/ 6133908 w 7705164"/>
              <a:gd name="connsiteY6" fmla="*/ 12929 h 16792561"/>
              <a:gd name="connsiteX7" fmla="*/ 6917610 w 7705164"/>
              <a:gd name="connsiteY7" fmla="*/ 19382 h 16792561"/>
              <a:gd name="connsiteX8" fmla="*/ 7705164 w 7705164"/>
              <a:gd name="connsiteY8" fmla="*/ 810335 h 16792561"/>
              <a:gd name="connsiteX9" fmla="*/ 7705164 w 7705164"/>
              <a:gd name="connsiteY9" fmla="*/ 16008406 h 16792561"/>
              <a:gd name="connsiteX10" fmla="*/ 6921009 w 7705164"/>
              <a:gd name="connsiteY10" fmla="*/ 16792561 h 16792561"/>
              <a:gd name="connsiteX11" fmla="*/ 784155 w 7705164"/>
              <a:gd name="connsiteY11" fmla="*/ 16792561 h 16792561"/>
              <a:gd name="connsiteX12" fmla="*/ 0 w 7705164"/>
              <a:gd name="connsiteY12" fmla="*/ 16008406 h 16792561"/>
              <a:gd name="connsiteX13" fmla="*/ 0 w 7705164"/>
              <a:gd name="connsiteY13" fmla="*/ 810335 h 16792561"/>
              <a:gd name="connsiteX0" fmla="*/ 0 w 7705164"/>
              <a:gd name="connsiteY0" fmla="*/ 807605 h 16789831"/>
              <a:gd name="connsiteX1" fmla="*/ 787083 w 7705164"/>
              <a:gd name="connsiteY1" fmla="*/ 6925 h 16789831"/>
              <a:gd name="connsiteX2" fmla="*/ 1618406 w 7705164"/>
              <a:gd name="connsiteY2" fmla="*/ 5981 h 16789831"/>
              <a:gd name="connsiteX3" fmla="*/ 2007211 w 7705164"/>
              <a:gd name="connsiteY3" fmla="*/ 628864 h 16789831"/>
              <a:gd name="connsiteX4" fmla="*/ 3924391 w 7705164"/>
              <a:gd name="connsiteY4" fmla="*/ 635662 h 16789831"/>
              <a:gd name="connsiteX5" fmla="*/ 5698803 w 7705164"/>
              <a:gd name="connsiteY5" fmla="*/ 628864 h 16789831"/>
              <a:gd name="connsiteX6" fmla="*/ 6133908 w 7705164"/>
              <a:gd name="connsiteY6" fmla="*/ 10199 h 16789831"/>
              <a:gd name="connsiteX7" fmla="*/ 6917610 w 7705164"/>
              <a:gd name="connsiteY7" fmla="*/ 16652 h 16789831"/>
              <a:gd name="connsiteX8" fmla="*/ 7705164 w 7705164"/>
              <a:gd name="connsiteY8" fmla="*/ 807605 h 16789831"/>
              <a:gd name="connsiteX9" fmla="*/ 7705164 w 7705164"/>
              <a:gd name="connsiteY9" fmla="*/ 16005676 h 16789831"/>
              <a:gd name="connsiteX10" fmla="*/ 6921009 w 7705164"/>
              <a:gd name="connsiteY10" fmla="*/ 16789831 h 16789831"/>
              <a:gd name="connsiteX11" fmla="*/ 784155 w 7705164"/>
              <a:gd name="connsiteY11" fmla="*/ 16789831 h 16789831"/>
              <a:gd name="connsiteX12" fmla="*/ 0 w 7705164"/>
              <a:gd name="connsiteY12" fmla="*/ 16005676 h 16789831"/>
              <a:gd name="connsiteX13" fmla="*/ 0 w 7705164"/>
              <a:gd name="connsiteY13" fmla="*/ 807605 h 16789831"/>
              <a:gd name="connsiteX0" fmla="*/ 0 w 7705164"/>
              <a:gd name="connsiteY0" fmla="*/ 849042 h 16831268"/>
              <a:gd name="connsiteX1" fmla="*/ 787083 w 7705164"/>
              <a:gd name="connsiteY1" fmla="*/ 48362 h 16831268"/>
              <a:gd name="connsiteX2" fmla="*/ 1618406 w 7705164"/>
              <a:gd name="connsiteY2" fmla="*/ 47418 h 16831268"/>
              <a:gd name="connsiteX3" fmla="*/ 2045770 w 7705164"/>
              <a:gd name="connsiteY3" fmla="*/ 653776 h 16831268"/>
              <a:gd name="connsiteX4" fmla="*/ 3924391 w 7705164"/>
              <a:gd name="connsiteY4" fmla="*/ 677099 h 16831268"/>
              <a:gd name="connsiteX5" fmla="*/ 5698803 w 7705164"/>
              <a:gd name="connsiteY5" fmla="*/ 670301 h 16831268"/>
              <a:gd name="connsiteX6" fmla="*/ 6133908 w 7705164"/>
              <a:gd name="connsiteY6" fmla="*/ 51636 h 16831268"/>
              <a:gd name="connsiteX7" fmla="*/ 6917610 w 7705164"/>
              <a:gd name="connsiteY7" fmla="*/ 58089 h 16831268"/>
              <a:gd name="connsiteX8" fmla="*/ 7705164 w 7705164"/>
              <a:gd name="connsiteY8" fmla="*/ 849042 h 16831268"/>
              <a:gd name="connsiteX9" fmla="*/ 7705164 w 7705164"/>
              <a:gd name="connsiteY9" fmla="*/ 16047113 h 16831268"/>
              <a:gd name="connsiteX10" fmla="*/ 6921009 w 7705164"/>
              <a:gd name="connsiteY10" fmla="*/ 16831268 h 16831268"/>
              <a:gd name="connsiteX11" fmla="*/ 784155 w 7705164"/>
              <a:gd name="connsiteY11" fmla="*/ 16831268 h 16831268"/>
              <a:gd name="connsiteX12" fmla="*/ 0 w 7705164"/>
              <a:gd name="connsiteY12" fmla="*/ 16047113 h 16831268"/>
              <a:gd name="connsiteX13" fmla="*/ 0 w 7705164"/>
              <a:gd name="connsiteY13" fmla="*/ 849042 h 16831268"/>
              <a:gd name="connsiteX0" fmla="*/ 0 w 7705164"/>
              <a:gd name="connsiteY0" fmla="*/ 810547 h 16792773"/>
              <a:gd name="connsiteX1" fmla="*/ 787083 w 7705164"/>
              <a:gd name="connsiteY1" fmla="*/ 9867 h 16792773"/>
              <a:gd name="connsiteX2" fmla="*/ 1618406 w 7705164"/>
              <a:gd name="connsiteY2" fmla="*/ 8923 h 16792773"/>
              <a:gd name="connsiteX3" fmla="*/ 2045770 w 7705164"/>
              <a:gd name="connsiteY3" fmla="*/ 615281 h 16792773"/>
              <a:gd name="connsiteX4" fmla="*/ 3924391 w 7705164"/>
              <a:gd name="connsiteY4" fmla="*/ 638604 h 16792773"/>
              <a:gd name="connsiteX5" fmla="*/ 5698803 w 7705164"/>
              <a:gd name="connsiteY5" fmla="*/ 631806 h 16792773"/>
              <a:gd name="connsiteX6" fmla="*/ 6133908 w 7705164"/>
              <a:gd name="connsiteY6" fmla="*/ 13141 h 16792773"/>
              <a:gd name="connsiteX7" fmla="*/ 6917610 w 7705164"/>
              <a:gd name="connsiteY7" fmla="*/ 19594 h 16792773"/>
              <a:gd name="connsiteX8" fmla="*/ 7705164 w 7705164"/>
              <a:gd name="connsiteY8" fmla="*/ 810547 h 16792773"/>
              <a:gd name="connsiteX9" fmla="*/ 7705164 w 7705164"/>
              <a:gd name="connsiteY9" fmla="*/ 16008618 h 16792773"/>
              <a:gd name="connsiteX10" fmla="*/ 6921009 w 7705164"/>
              <a:gd name="connsiteY10" fmla="*/ 16792773 h 16792773"/>
              <a:gd name="connsiteX11" fmla="*/ 784155 w 7705164"/>
              <a:gd name="connsiteY11" fmla="*/ 16792773 h 16792773"/>
              <a:gd name="connsiteX12" fmla="*/ 0 w 7705164"/>
              <a:gd name="connsiteY12" fmla="*/ 16008618 h 16792773"/>
              <a:gd name="connsiteX13" fmla="*/ 0 w 7705164"/>
              <a:gd name="connsiteY13" fmla="*/ 810547 h 16792773"/>
              <a:gd name="connsiteX0" fmla="*/ 0 w 7705164"/>
              <a:gd name="connsiteY0" fmla="*/ 810547 h 16792773"/>
              <a:gd name="connsiteX1" fmla="*/ 787083 w 7705164"/>
              <a:gd name="connsiteY1" fmla="*/ 9867 h 16792773"/>
              <a:gd name="connsiteX2" fmla="*/ 1618406 w 7705164"/>
              <a:gd name="connsiteY2" fmla="*/ 8923 h 16792773"/>
              <a:gd name="connsiteX3" fmla="*/ 2045770 w 7705164"/>
              <a:gd name="connsiteY3" fmla="*/ 615281 h 16792773"/>
              <a:gd name="connsiteX4" fmla="*/ 3924391 w 7705164"/>
              <a:gd name="connsiteY4" fmla="*/ 638604 h 16792773"/>
              <a:gd name="connsiteX5" fmla="*/ 5698803 w 7705164"/>
              <a:gd name="connsiteY5" fmla="*/ 631806 h 16792773"/>
              <a:gd name="connsiteX6" fmla="*/ 6133908 w 7705164"/>
              <a:gd name="connsiteY6" fmla="*/ 13141 h 16792773"/>
              <a:gd name="connsiteX7" fmla="*/ 6917610 w 7705164"/>
              <a:gd name="connsiteY7" fmla="*/ 19594 h 16792773"/>
              <a:gd name="connsiteX8" fmla="*/ 7705164 w 7705164"/>
              <a:gd name="connsiteY8" fmla="*/ 810547 h 16792773"/>
              <a:gd name="connsiteX9" fmla="*/ 7705164 w 7705164"/>
              <a:gd name="connsiteY9" fmla="*/ 16008618 h 16792773"/>
              <a:gd name="connsiteX10" fmla="*/ 6921009 w 7705164"/>
              <a:gd name="connsiteY10" fmla="*/ 16792773 h 16792773"/>
              <a:gd name="connsiteX11" fmla="*/ 784155 w 7705164"/>
              <a:gd name="connsiteY11" fmla="*/ 16792773 h 16792773"/>
              <a:gd name="connsiteX12" fmla="*/ 0 w 7705164"/>
              <a:gd name="connsiteY12" fmla="*/ 16008618 h 16792773"/>
              <a:gd name="connsiteX13" fmla="*/ 0 w 7705164"/>
              <a:gd name="connsiteY13" fmla="*/ 810547 h 16792773"/>
              <a:gd name="connsiteX0" fmla="*/ 0 w 7705164"/>
              <a:gd name="connsiteY0" fmla="*/ 810547 h 16792773"/>
              <a:gd name="connsiteX1" fmla="*/ 787083 w 7705164"/>
              <a:gd name="connsiteY1" fmla="*/ 9867 h 16792773"/>
              <a:gd name="connsiteX2" fmla="*/ 1618406 w 7705164"/>
              <a:gd name="connsiteY2" fmla="*/ 8923 h 16792773"/>
              <a:gd name="connsiteX3" fmla="*/ 2045770 w 7705164"/>
              <a:gd name="connsiteY3" fmla="*/ 615281 h 16792773"/>
              <a:gd name="connsiteX4" fmla="*/ 3924391 w 7705164"/>
              <a:gd name="connsiteY4" fmla="*/ 638604 h 16792773"/>
              <a:gd name="connsiteX5" fmla="*/ 5687786 w 7705164"/>
              <a:gd name="connsiteY5" fmla="*/ 620789 h 16792773"/>
              <a:gd name="connsiteX6" fmla="*/ 6133908 w 7705164"/>
              <a:gd name="connsiteY6" fmla="*/ 13141 h 16792773"/>
              <a:gd name="connsiteX7" fmla="*/ 6917610 w 7705164"/>
              <a:gd name="connsiteY7" fmla="*/ 19594 h 16792773"/>
              <a:gd name="connsiteX8" fmla="*/ 7705164 w 7705164"/>
              <a:gd name="connsiteY8" fmla="*/ 810547 h 16792773"/>
              <a:gd name="connsiteX9" fmla="*/ 7705164 w 7705164"/>
              <a:gd name="connsiteY9" fmla="*/ 16008618 h 16792773"/>
              <a:gd name="connsiteX10" fmla="*/ 6921009 w 7705164"/>
              <a:gd name="connsiteY10" fmla="*/ 16792773 h 16792773"/>
              <a:gd name="connsiteX11" fmla="*/ 784155 w 7705164"/>
              <a:gd name="connsiteY11" fmla="*/ 16792773 h 16792773"/>
              <a:gd name="connsiteX12" fmla="*/ 0 w 7705164"/>
              <a:gd name="connsiteY12" fmla="*/ 16008618 h 16792773"/>
              <a:gd name="connsiteX13" fmla="*/ 0 w 7705164"/>
              <a:gd name="connsiteY13" fmla="*/ 810547 h 16792773"/>
              <a:gd name="connsiteX0" fmla="*/ 0 w 7705164"/>
              <a:gd name="connsiteY0" fmla="*/ 810547 h 16792773"/>
              <a:gd name="connsiteX1" fmla="*/ 787083 w 7705164"/>
              <a:gd name="connsiteY1" fmla="*/ 9867 h 16792773"/>
              <a:gd name="connsiteX2" fmla="*/ 1618406 w 7705164"/>
              <a:gd name="connsiteY2" fmla="*/ 8923 h 16792773"/>
              <a:gd name="connsiteX3" fmla="*/ 2045770 w 7705164"/>
              <a:gd name="connsiteY3" fmla="*/ 615281 h 16792773"/>
              <a:gd name="connsiteX4" fmla="*/ 3924391 w 7705164"/>
              <a:gd name="connsiteY4" fmla="*/ 622079 h 16792773"/>
              <a:gd name="connsiteX5" fmla="*/ 5687786 w 7705164"/>
              <a:gd name="connsiteY5" fmla="*/ 620789 h 16792773"/>
              <a:gd name="connsiteX6" fmla="*/ 6133908 w 7705164"/>
              <a:gd name="connsiteY6" fmla="*/ 13141 h 16792773"/>
              <a:gd name="connsiteX7" fmla="*/ 6917610 w 7705164"/>
              <a:gd name="connsiteY7" fmla="*/ 19594 h 16792773"/>
              <a:gd name="connsiteX8" fmla="*/ 7705164 w 7705164"/>
              <a:gd name="connsiteY8" fmla="*/ 810547 h 16792773"/>
              <a:gd name="connsiteX9" fmla="*/ 7705164 w 7705164"/>
              <a:gd name="connsiteY9" fmla="*/ 16008618 h 16792773"/>
              <a:gd name="connsiteX10" fmla="*/ 6921009 w 7705164"/>
              <a:gd name="connsiteY10" fmla="*/ 16792773 h 16792773"/>
              <a:gd name="connsiteX11" fmla="*/ 784155 w 7705164"/>
              <a:gd name="connsiteY11" fmla="*/ 16792773 h 16792773"/>
              <a:gd name="connsiteX12" fmla="*/ 0 w 7705164"/>
              <a:gd name="connsiteY12" fmla="*/ 16008618 h 16792773"/>
              <a:gd name="connsiteX13" fmla="*/ 0 w 7705164"/>
              <a:gd name="connsiteY13" fmla="*/ 810547 h 16792773"/>
              <a:gd name="connsiteX0" fmla="*/ 0 w 7705164"/>
              <a:gd name="connsiteY0" fmla="*/ 810547 h 16792773"/>
              <a:gd name="connsiteX1" fmla="*/ 787083 w 7705164"/>
              <a:gd name="connsiteY1" fmla="*/ 9867 h 16792773"/>
              <a:gd name="connsiteX2" fmla="*/ 1618406 w 7705164"/>
              <a:gd name="connsiteY2" fmla="*/ 8923 h 16792773"/>
              <a:gd name="connsiteX3" fmla="*/ 2045770 w 7705164"/>
              <a:gd name="connsiteY3" fmla="*/ 615281 h 16792773"/>
              <a:gd name="connsiteX4" fmla="*/ 3924391 w 7705164"/>
              <a:gd name="connsiteY4" fmla="*/ 622079 h 16792773"/>
              <a:gd name="connsiteX5" fmla="*/ 5687786 w 7705164"/>
              <a:gd name="connsiteY5" fmla="*/ 620789 h 16792773"/>
              <a:gd name="connsiteX6" fmla="*/ 6128400 w 7705164"/>
              <a:gd name="connsiteY6" fmla="*/ 7633 h 16792773"/>
              <a:gd name="connsiteX7" fmla="*/ 6917610 w 7705164"/>
              <a:gd name="connsiteY7" fmla="*/ 19594 h 16792773"/>
              <a:gd name="connsiteX8" fmla="*/ 7705164 w 7705164"/>
              <a:gd name="connsiteY8" fmla="*/ 810547 h 16792773"/>
              <a:gd name="connsiteX9" fmla="*/ 7705164 w 7705164"/>
              <a:gd name="connsiteY9" fmla="*/ 16008618 h 16792773"/>
              <a:gd name="connsiteX10" fmla="*/ 6921009 w 7705164"/>
              <a:gd name="connsiteY10" fmla="*/ 16792773 h 16792773"/>
              <a:gd name="connsiteX11" fmla="*/ 784155 w 7705164"/>
              <a:gd name="connsiteY11" fmla="*/ 16792773 h 16792773"/>
              <a:gd name="connsiteX12" fmla="*/ 0 w 7705164"/>
              <a:gd name="connsiteY12" fmla="*/ 16008618 h 16792773"/>
              <a:gd name="connsiteX13" fmla="*/ 0 w 7705164"/>
              <a:gd name="connsiteY13" fmla="*/ 810547 h 16792773"/>
              <a:gd name="connsiteX0" fmla="*/ 0 w 7705164"/>
              <a:gd name="connsiteY0" fmla="*/ 810547 h 16792773"/>
              <a:gd name="connsiteX1" fmla="*/ 787083 w 7705164"/>
              <a:gd name="connsiteY1" fmla="*/ 9867 h 16792773"/>
              <a:gd name="connsiteX2" fmla="*/ 1618406 w 7705164"/>
              <a:gd name="connsiteY2" fmla="*/ 8923 h 16792773"/>
              <a:gd name="connsiteX3" fmla="*/ 2045770 w 7705164"/>
              <a:gd name="connsiteY3" fmla="*/ 615281 h 16792773"/>
              <a:gd name="connsiteX4" fmla="*/ 3924391 w 7705164"/>
              <a:gd name="connsiteY4" fmla="*/ 622079 h 16792773"/>
              <a:gd name="connsiteX5" fmla="*/ 5687786 w 7705164"/>
              <a:gd name="connsiteY5" fmla="*/ 620789 h 16792773"/>
              <a:gd name="connsiteX6" fmla="*/ 6128400 w 7705164"/>
              <a:gd name="connsiteY6" fmla="*/ 7633 h 16792773"/>
              <a:gd name="connsiteX7" fmla="*/ 6917610 w 7705164"/>
              <a:gd name="connsiteY7" fmla="*/ 19594 h 16792773"/>
              <a:gd name="connsiteX8" fmla="*/ 7705164 w 7705164"/>
              <a:gd name="connsiteY8" fmla="*/ 810547 h 16792773"/>
              <a:gd name="connsiteX9" fmla="*/ 7705164 w 7705164"/>
              <a:gd name="connsiteY9" fmla="*/ 16008618 h 16792773"/>
              <a:gd name="connsiteX10" fmla="*/ 6921009 w 7705164"/>
              <a:gd name="connsiteY10" fmla="*/ 16792773 h 16792773"/>
              <a:gd name="connsiteX11" fmla="*/ 784155 w 7705164"/>
              <a:gd name="connsiteY11" fmla="*/ 16792773 h 16792773"/>
              <a:gd name="connsiteX12" fmla="*/ 0 w 7705164"/>
              <a:gd name="connsiteY12" fmla="*/ 16008618 h 16792773"/>
              <a:gd name="connsiteX13" fmla="*/ 0 w 7705164"/>
              <a:gd name="connsiteY13" fmla="*/ 810547 h 16792773"/>
              <a:gd name="connsiteX0" fmla="*/ 0 w 7705164"/>
              <a:gd name="connsiteY0" fmla="*/ 810547 h 16792773"/>
              <a:gd name="connsiteX1" fmla="*/ 787083 w 7705164"/>
              <a:gd name="connsiteY1" fmla="*/ 9867 h 16792773"/>
              <a:gd name="connsiteX2" fmla="*/ 1618406 w 7705164"/>
              <a:gd name="connsiteY2" fmla="*/ 8923 h 16792773"/>
              <a:gd name="connsiteX3" fmla="*/ 2045770 w 7705164"/>
              <a:gd name="connsiteY3" fmla="*/ 615281 h 16792773"/>
              <a:gd name="connsiteX4" fmla="*/ 3924391 w 7705164"/>
              <a:gd name="connsiteY4" fmla="*/ 622079 h 16792773"/>
              <a:gd name="connsiteX5" fmla="*/ 5687786 w 7705164"/>
              <a:gd name="connsiteY5" fmla="*/ 620789 h 16792773"/>
              <a:gd name="connsiteX6" fmla="*/ 6128400 w 7705164"/>
              <a:gd name="connsiteY6" fmla="*/ 7633 h 16792773"/>
              <a:gd name="connsiteX7" fmla="*/ 6917610 w 7705164"/>
              <a:gd name="connsiteY7" fmla="*/ 19594 h 16792773"/>
              <a:gd name="connsiteX8" fmla="*/ 7705164 w 7705164"/>
              <a:gd name="connsiteY8" fmla="*/ 810547 h 16792773"/>
              <a:gd name="connsiteX9" fmla="*/ 7705164 w 7705164"/>
              <a:gd name="connsiteY9" fmla="*/ 16008618 h 16792773"/>
              <a:gd name="connsiteX10" fmla="*/ 6921009 w 7705164"/>
              <a:gd name="connsiteY10" fmla="*/ 16792773 h 16792773"/>
              <a:gd name="connsiteX11" fmla="*/ 784155 w 7705164"/>
              <a:gd name="connsiteY11" fmla="*/ 16792773 h 16792773"/>
              <a:gd name="connsiteX12" fmla="*/ 0 w 7705164"/>
              <a:gd name="connsiteY12" fmla="*/ 16008618 h 16792773"/>
              <a:gd name="connsiteX13" fmla="*/ 0 w 7705164"/>
              <a:gd name="connsiteY13" fmla="*/ 810547 h 16792773"/>
              <a:gd name="connsiteX0" fmla="*/ 0 w 7705164"/>
              <a:gd name="connsiteY0" fmla="*/ 810547 h 16792773"/>
              <a:gd name="connsiteX1" fmla="*/ 787083 w 7705164"/>
              <a:gd name="connsiteY1" fmla="*/ 9867 h 16792773"/>
              <a:gd name="connsiteX2" fmla="*/ 1618406 w 7705164"/>
              <a:gd name="connsiteY2" fmla="*/ 8923 h 16792773"/>
              <a:gd name="connsiteX3" fmla="*/ 2045770 w 7705164"/>
              <a:gd name="connsiteY3" fmla="*/ 615281 h 16792773"/>
              <a:gd name="connsiteX4" fmla="*/ 3924391 w 7705164"/>
              <a:gd name="connsiteY4" fmla="*/ 622079 h 16792773"/>
              <a:gd name="connsiteX5" fmla="*/ 5687786 w 7705164"/>
              <a:gd name="connsiteY5" fmla="*/ 620789 h 16792773"/>
              <a:gd name="connsiteX6" fmla="*/ 6128400 w 7705164"/>
              <a:gd name="connsiteY6" fmla="*/ 7633 h 16792773"/>
              <a:gd name="connsiteX7" fmla="*/ 6917610 w 7705164"/>
              <a:gd name="connsiteY7" fmla="*/ 19594 h 16792773"/>
              <a:gd name="connsiteX8" fmla="*/ 7705164 w 7705164"/>
              <a:gd name="connsiteY8" fmla="*/ 810547 h 16792773"/>
              <a:gd name="connsiteX9" fmla="*/ 7705164 w 7705164"/>
              <a:gd name="connsiteY9" fmla="*/ 16008618 h 16792773"/>
              <a:gd name="connsiteX10" fmla="*/ 6921009 w 7705164"/>
              <a:gd name="connsiteY10" fmla="*/ 16792773 h 16792773"/>
              <a:gd name="connsiteX11" fmla="*/ 784155 w 7705164"/>
              <a:gd name="connsiteY11" fmla="*/ 16792773 h 16792773"/>
              <a:gd name="connsiteX12" fmla="*/ 0 w 7705164"/>
              <a:gd name="connsiteY12" fmla="*/ 16008618 h 16792773"/>
              <a:gd name="connsiteX13" fmla="*/ 0 w 7705164"/>
              <a:gd name="connsiteY13" fmla="*/ 810547 h 16792773"/>
              <a:gd name="connsiteX0" fmla="*/ 0 w 7705164"/>
              <a:gd name="connsiteY0" fmla="*/ 810547 h 16792773"/>
              <a:gd name="connsiteX1" fmla="*/ 787083 w 7705164"/>
              <a:gd name="connsiteY1" fmla="*/ 9867 h 16792773"/>
              <a:gd name="connsiteX2" fmla="*/ 1618406 w 7705164"/>
              <a:gd name="connsiteY2" fmla="*/ 8923 h 16792773"/>
              <a:gd name="connsiteX3" fmla="*/ 2045770 w 7705164"/>
              <a:gd name="connsiteY3" fmla="*/ 615281 h 16792773"/>
              <a:gd name="connsiteX4" fmla="*/ 3924391 w 7705164"/>
              <a:gd name="connsiteY4" fmla="*/ 622079 h 16792773"/>
              <a:gd name="connsiteX5" fmla="*/ 5687786 w 7705164"/>
              <a:gd name="connsiteY5" fmla="*/ 620789 h 16792773"/>
              <a:gd name="connsiteX6" fmla="*/ 6128400 w 7705164"/>
              <a:gd name="connsiteY6" fmla="*/ 7633 h 16792773"/>
              <a:gd name="connsiteX7" fmla="*/ 6906593 w 7705164"/>
              <a:gd name="connsiteY7" fmla="*/ 3069 h 16792773"/>
              <a:gd name="connsiteX8" fmla="*/ 7705164 w 7705164"/>
              <a:gd name="connsiteY8" fmla="*/ 810547 h 16792773"/>
              <a:gd name="connsiteX9" fmla="*/ 7705164 w 7705164"/>
              <a:gd name="connsiteY9" fmla="*/ 16008618 h 16792773"/>
              <a:gd name="connsiteX10" fmla="*/ 6921009 w 7705164"/>
              <a:gd name="connsiteY10" fmla="*/ 16792773 h 16792773"/>
              <a:gd name="connsiteX11" fmla="*/ 784155 w 7705164"/>
              <a:gd name="connsiteY11" fmla="*/ 16792773 h 16792773"/>
              <a:gd name="connsiteX12" fmla="*/ 0 w 7705164"/>
              <a:gd name="connsiteY12" fmla="*/ 16008618 h 16792773"/>
              <a:gd name="connsiteX13" fmla="*/ 0 w 7705164"/>
              <a:gd name="connsiteY13" fmla="*/ 810547 h 16792773"/>
              <a:gd name="connsiteX0" fmla="*/ 0 w 7705164"/>
              <a:gd name="connsiteY0" fmla="*/ 849951 h 16832177"/>
              <a:gd name="connsiteX1" fmla="*/ 787083 w 7705164"/>
              <a:gd name="connsiteY1" fmla="*/ 49271 h 16832177"/>
              <a:gd name="connsiteX2" fmla="*/ 1618406 w 7705164"/>
              <a:gd name="connsiteY2" fmla="*/ 48327 h 16832177"/>
              <a:gd name="connsiteX3" fmla="*/ 2049870 w 7705164"/>
              <a:gd name="connsiteY3" fmla="*/ 666986 h 16832177"/>
              <a:gd name="connsiteX4" fmla="*/ 3924391 w 7705164"/>
              <a:gd name="connsiteY4" fmla="*/ 661483 h 16832177"/>
              <a:gd name="connsiteX5" fmla="*/ 5687786 w 7705164"/>
              <a:gd name="connsiteY5" fmla="*/ 660193 h 16832177"/>
              <a:gd name="connsiteX6" fmla="*/ 6128400 w 7705164"/>
              <a:gd name="connsiteY6" fmla="*/ 47037 h 16832177"/>
              <a:gd name="connsiteX7" fmla="*/ 6906593 w 7705164"/>
              <a:gd name="connsiteY7" fmla="*/ 42473 h 16832177"/>
              <a:gd name="connsiteX8" fmla="*/ 7705164 w 7705164"/>
              <a:gd name="connsiteY8" fmla="*/ 849951 h 16832177"/>
              <a:gd name="connsiteX9" fmla="*/ 7705164 w 7705164"/>
              <a:gd name="connsiteY9" fmla="*/ 16048022 h 16832177"/>
              <a:gd name="connsiteX10" fmla="*/ 6921009 w 7705164"/>
              <a:gd name="connsiteY10" fmla="*/ 16832177 h 16832177"/>
              <a:gd name="connsiteX11" fmla="*/ 784155 w 7705164"/>
              <a:gd name="connsiteY11" fmla="*/ 16832177 h 16832177"/>
              <a:gd name="connsiteX12" fmla="*/ 0 w 7705164"/>
              <a:gd name="connsiteY12" fmla="*/ 16048022 h 16832177"/>
              <a:gd name="connsiteX13" fmla="*/ 0 w 7705164"/>
              <a:gd name="connsiteY13" fmla="*/ 849951 h 16832177"/>
              <a:gd name="connsiteX0" fmla="*/ 0 w 7705164"/>
              <a:gd name="connsiteY0" fmla="*/ 849951 h 16832177"/>
              <a:gd name="connsiteX1" fmla="*/ 787083 w 7705164"/>
              <a:gd name="connsiteY1" fmla="*/ 49271 h 16832177"/>
              <a:gd name="connsiteX2" fmla="*/ 1618406 w 7705164"/>
              <a:gd name="connsiteY2" fmla="*/ 48327 h 16832177"/>
              <a:gd name="connsiteX3" fmla="*/ 2049870 w 7705164"/>
              <a:gd name="connsiteY3" fmla="*/ 666986 h 16832177"/>
              <a:gd name="connsiteX4" fmla="*/ 3924391 w 7705164"/>
              <a:gd name="connsiteY4" fmla="*/ 661483 h 16832177"/>
              <a:gd name="connsiteX5" fmla="*/ 5687786 w 7705164"/>
              <a:gd name="connsiteY5" fmla="*/ 660193 h 16832177"/>
              <a:gd name="connsiteX6" fmla="*/ 6128400 w 7705164"/>
              <a:gd name="connsiteY6" fmla="*/ 47037 h 16832177"/>
              <a:gd name="connsiteX7" fmla="*/ 6906593 w 7705164"/>
              <a:gd name="connsiteY7" fmla="*/ 42473 h 16832177"/>
              <a:gd name="connsiteX8" fmla="*/ 7705164 w 7705164"/>
              <a:gd name="connsiteY8" fmla="*/ 849951 h 16832177"/>
              <a:gd name="connsiteX9" fmla="*/ 7705164 w 7705164"/>
              <a:gd name="connsiteY9" fmla="*/ 16048022 h 16832177"/>
              <a:gd name="connsiteX10" fmla="*/ 6921009 w 7705164"/>
              <a:gd name="connsiteY10" fmla="*/ 16832177 h 16832177"/>
              <a:gd name="connsiteX11" fmla="*/ 784155 w 7705164"/>
              <a:gd name="connsiteY11" fmla="*/ 16832177 h 16832177"/>
              <a:gd name="connsiteX12" fmla="*/ 0 w 7705164"/>
              <a:gd name="connsiteY12" fmla="*/ 16048022 h 16832177"/>
              <a:gd name="connsiteX13" fmla="*/ 0 w 7705164"/>
              <a:gd name="connsiteY13" fmla="*/ 849951 h 16832177"/>
              <a:gd name="connsiteX0" fmla="*/ 0 w 7705164"/>
              <a:gd name="connsiteY0" fmla="*/ 849951 h 16832177"/>
              <a:gd name="connsiteX1" fmla="*/ 787083 w 7705164"/>
              <a:gd name="connsiteY1" fmla="*/ 49271 h 16832177"/>
              <a:gd name="connsiteX2" fmla="*/ 1618406 w 7705164"/>
              <a:gd name="connsiteY2" fmla="*/ 48327 h 16832177"/>
              <a:gd name="connsiteX3" fmla="*/ 2049870 w 7705164"/>
              <a:gd name="connsiteY3" fmla="*/ 666986 h 16832177"/>
              <a:gd name="connsiteX4" fmla="*/ 3924391 w 7705164"/>
              <a:gd name="connsiteY4" fmla="*/ 661483 h 16832177"/>
              <a:gd name="connsiteX5" fmla="*/ 5687786 w 7705164"/>
              <a:gd name="connsiteY5" fmla="*/ 660193 h 16832177"/>
              <a:gd name="connsiteX6" fmla="*/ 6128400 w 7705164"/>
              <a:gd name="connsiteY6" fmla="*/ 47037 h 16832177"/>
              <a:gd name="connsiteX7" fmla="*/ 6906593 w 7705164"/>
              <a:gd name="connsiteY7" fmla="*/ 42473 h 16832177"/>
              <a:gd name="connsiteX8" fmla="*/ 7705164 w 7705164"/>
              <a:gd name="connsiteY8" fmla="*/ 849951 h 16832177"/>
              <a:gd name="connsiteX9" fmla="*/ 7705164 w 7705164"/>
              <a:gd name="connsiteY9" fmla="*/ 16048022 h 16832177"/>
              <a:gd name="connsiteX10" fmla="*/ 6921009 w 7705164"/>
              <a:gd name="connsiteY10" fmla="*/ 16832177 h 16832177"/>
              <a:gd name="connsiteX11" fmla="*/ 784155 w 7705164"/>
              <a:gd name="connsiteY11" fmla="*/ 16832177 h 16832177"/>
              <a:gd name="connsiteX12" fmla="*/ 0 w 7705164"/>
              <a:gd name="connsiteY12" fmla="*/ 16048022 h 16832177"/>
              <a:gd name="connsiteX13" fmla="*/ 0 w 7705164"/>
              <a:gd name="connsiteY13" fmla="*/ 849951 h 16832177"/>
              <a:gd name="connsiteX0" fmla="*/ 0 w 7705164"/>
              <a:gd name="connsiteY0" fmla="*/ 849951 h 16832177"/>
              <a:gd name="connsiteX1" fmla="*/ 787083 w 7705164"/>
              <a:gd name="connsiteY1" fmla="*/ 49271 h 16832177"/>
              <a:gd name="connsiteX2" fmla="*/ 1618406 w 7705164"/>
              <a:gd name="connsiteY2" fmla="*/ 48327 h 16832177"/>
              <a:gd name="connsiteX3" fmla="*/ 2049870 w 7705164"/>
              <a:gd name="connsiteY3" fmla="*/ 666986 h 16832177"/>
              <a:gd name="connsiteX4" fmla="*/ 3924391 w 7705164"/>
              <a:gd name="connsiteY4" fmla="*/ 661483 h 16832177"/>
              <a:gd name="connsiteX5" fmla="*/ 5687786 w 7705164"/>
              <a:gd name="connsiteY5" fmla="*/ 660193 h 16832177"/>
              <a:gd name="connsiteX6" fmla="*/ 6128400 w 7705164"/>
              <a:gd name="connsiteY6" fmla="*/ 47037 h 16832177"/>
              <a:gd name="connsiteX7" fmla="*/ 6906593 w 7705164"/>
              <a:gd name="connsiteY7" fmla="*/ 42473 h 16832177"/>
              <a:gd name="connsiteX8" fmla="*/ 7705164 w 7705164"/>
              <a:gd name="connsiteY8" fmla="*/ 849951 h 16832177"/>
              <a:gd name="connsiteX9" fmla="*/ 7705164 w 7705164"/>
              <a:gd name="connsiteY9" fmla="*/ 16048022 h 16832177"/>
              <a:gd name="connsiteX10" fmla="*/ 6921009 w 7705164"/>
              <a:gd name="connsiteY10" fmla="*/ 16832177 h 16832177"/>
              <a:gd name="connsiteX11" fmla="*/ 784155 w 7705164"/>
              <a:gd name="connsiteY11" fmla="*/ 16832177 h 16832177"/>
              <a:gd name="connsiteX12" fmla="*/ 0 w 7705164"/>
              <a:gd name="connsiteY12" fmla="*/ 16048022 h 16832177"/>
              <a:gd name="connsiteX13" fmla="*/ 0 w 7705164"/>
              <a:gd name="connsiteY13" fmla="*/ 849951 h 16832177"/>
              <a:gd name="connsiteX0" fmla="*/ 0 w 7705164"/>
              <a:gd name="connsiteY0" fmla="*/ 849951 h 16832177"/>
              <a:gd name="connsiteX1" fmla="*/ 787083 w 7705164"/>
              <a:gd name="connsiteY1" fmla="*/ 49271 h 16832177"/>
              <a:gd name="connsiteX2" fmla="*/ 1618406 w 7705164"/>
              <a:gd name="connsiteY2" fmla="*/ 48327 h 16832177"/>
              <a:gd name="connsiteX3" fmla="*/ 2049870 w 7705164"/>
              <a:gd name="connsiteY3" fmla="*/ 666986 h 16832177"/>
              <a:gd name="connsiteX4" fmla="*/ 3924391 w 7705164"/>
              <a:gd name="connsiteY4" fmla="*/ 661483 h 16832177"/>
              <a:gd name="connsiteX5" fmla="*/ 5687786 w 7705164"/>
              <a:gd name="connsiteY5" fmla="*/ 660193 h 16832177"/>
              <a:gd name="connsiteX6" fmla="*/ 6128400 w 7705164"/>
              <a:gd name="connsiteY6" fmla="*/ 47037 h 16832177"/>
              <a:gd name="connsiteX7" fmla="*/ 6906593 w 7705164"/>
              <a:gd name="connsiteY7" fmla="*/ 42473 h 16832177"/>
              <a:gd name="connsiteX8" fmla="*/ 7705164 w 7705164"/>
              <a:gd name="connsiteY8" fmla="*/ 849951 h 16832177"/>
              <a:gd name="connsiteX9" fmla="*/ 7705164 w 7705164"/>
              <a:gd name="connsiteY9" fmla="*/ 16048022 h 16832177"/>
              <a:gd name="connsiteX10" fmla="*/ 6921009 w 7705164"/>
              <a:gd name="connsiteY10" fmla="*/ 16832177 h 16832177"/>
              <a:gd name="connsiteX11" fmla="*/ 784155 w 7705164"/>
              <a:gd name="connsiteY11" fmla="*/ 16832177 h 16832177"/>
              <a:gd name="connsiteX12" fmla="*/ 0 w 7705164"/>
              <a:gd name="connsiteY12" fmla="*/ 16048022 h 16832177"/>
              <a:gd name="connsiteX13" fmla="*/ 0 w 7705164"/>
              <a:gd name="connsiteY13" fmla="*/ 849951 h 16832177"/>
              <a:gd name="connsiteX0" fmla="*/ 0 w 7705164"/>
              <a:gd name="connsiteY0" fmla="*/ 849951 h 16832177"/>
              <a:gd name="connsiteX1" fmla="*/ 787083 w 7705164"/>
              <a:gd name="connsiteY1" fmla="*/ 49271 h 16832177"/>
              <a:gd name="connsiteX2" fmla="*/ 1618406 w 7705164"/>
              <a:gd name="connsiteY2" fmla="*/ 48327 h 16832177"/>
              <a:gd name="connsiteX3" fmla="*/ 2049870 w 7705164"/>
              <a:gd name="connsiteY3" fmla="*/ 666986 h 16832177"/>
              <a:gd name="connsiteX4" fmla="*/ 3924391 w 7705164"/>
              <a:gd name="connsiteY4" fmla="*/ 661483 h 16832177"/>
              <a:gd name="connsiteX5" fmla="*/ 5687786 w 7705164"/>
              <a:gd name="connsiteY5" fmla="*/ 660193 h 16832177"/>
              <a:gd name="connsiteX6" fmla="*/ 6128400 w 7705164"/>
              <a:gd name="connsiteY6" fmla="*/ 47037 h 16832177"/>
              <a:gd name="connsiteX7" fmla="*/ 6906593 w 7705164"/>
              <a:gd name="connsiteY7" fmla="*/ 42473 h 16832177"/>
              <a:gd name="connsiteX8" fmla="*/ 7705164 w 7705164"/>
              <a:gd name="connsiteY8" fmla="*/ 849951 h 16832177"/>
              <a:gd name="connsiteX9" fmla="*/ 7705164 w 7705164"/>
              <a:gd name="connsiteY9" fmla="*/ 16048022 h 16832177"/>
              <a:gd name="connsiteX10" fmla="*/ 6921009 w 7705164"/>
              <a:gd name="connsiteY10" fmla="*/ 16832177 h 16832177"/>
              <a:gd name="connsiteX11" fmla="*/ 784155 w 7705164"/>
              <a:gd name="connsiteY11" fmla="*/ 16832177 h 16832177"/>
              <a:gd name="connsiteX12" fmla="*/ 0 w 7705164"/>
              <a:gd name="connsiteY12" fmla="*/ 16048022 h 16832177"/>
              <a:gd name="connsiteX13" fmla="*/ 0 w 7705164"/>
              <a:gd name="connsiteY13" fmla="*/ 849951 h 16832177"/>
              <a:gd name="connsiteX0" fmla="*/ 0 w 7705164"/>
              <a:gd name="connsiteY0" fmla="*/ 810538 h 16792764"/>
              <a:gd name="connsiteX1" fmla="*/ 787083 w 7705164"/>
              <a:gd name="connsiteY1" fmla="*/ 9858 h 16792764"/>
              <a:gd name="connsiteX2" fmla="*/ 1618406 w 7705164"/>
              <a:gd name="connsiteY2" fmla="*/ 8914 h 16792764"/>
              <a:gd name="connsiteX3" fmla="*/ 2049870 w 7705164"/>
              <a:gd name="connsiteY3" fmla="*/ 627573 h 16792764"/>
              <a:gd name="connsiteX4" fmla="*/ 3924391 w 7705164"/>
              <a:gd name="connsiteY4" fmla="*/ 622070 h 16792764"/>
              <a:gd name="connsiteX5" fmla="*/ 5687786 w 7705164"/>
              <a:gd name="connsiteY5" fmla="*/ 620780 h 16792764"/>
              <a:gd name="connsiteX6" fmla="*/ 6128400 w 7705164"/>
              <a:gd name="connsiteY6" fmla="*/ 7624 h 16792764"/>
              <a:gd name="connsiteX7" fmla="*/ 6906593 w 7705164"/>
              <a:gd name="connsiteY7" fmla="*/ 3060 h 16792764"/>
              <a:gd name="connsiteX8" fmla="*/ 7705164 w 7705164"/>
              <a:gd name="connsiteY8" fmla="*/ 810538 h 16792764"/>
              <a:gd name="connsiteX9" fmla="*/ 7705164 w 7705164"/>
              <a:gd name="connsiteY9" fmla="*/ 16008609 h 16792764"/>
              <a:gd name="connsiteX10" fmla="*/ 6921009 w 7705164"/>
              <a:gd name="connsiteY10" fmla="*/ 16792764 h 16792764"/>
              <a:gd name="connsiteX11" fmla="*/ 784155 w 7705164"/>
              <a:gd name="connsiteY11" fmla="*/ 16792764 h 16792764"/>
              <a:gd name="connsiteX12" fmla="*/ 0 w 7705164"/>
              <a:gd name="connsiteY12" fmla="*/ 16008609 h 16792764"/>
              <a:gd name="connsiteX13" fmla="*/ 0 w 7705164"/>
              <a:gd name="connsiteY13" fmla="*/ 810538 h 16792764"/>
              <a:gd name="connsiteX0" fmla="*/ 0 w 7705164"/>
              <a:gd name="connsiteY0" fmla="*/ 807937 h 16790163"/>
              <a:gd name="connsiteX1" fmla="*/ 787083 w 7705164"/>
              <a:gd name="connsiteY1" fmla="*/ 7257 h 16790163"/>
              <a:gd name="connsiteX2" fmla="*/ 1618406 w 7705164"/>
              <a:gd name="connsiteY2" fmla="*/ 6313 h 16790163"/>
              <a:gd name="connsiteX3" fmla="*/ 2049870 w 7705164"/>
              <a:gd name="connsiteY3" fmla="*/ 624972 h 16790163"/>
              <a:gd name="connsiteX4" fmla="*/ 3924391 w 7705164"/>
              <a:gd name="connsiteY4" fmla="*/ 619469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07937 h 16790163"/>
              <a:gd name="connsiteX1" fmla="*/ 787083 w 7705164"/>
              <a:gd name="connsiteY1" fmla="*/ 7257 h 16790163"/>
              <a:gd name="connsiteX2" fmla="*/ 1618406 w 7705164"/>
              <a:gd name="connsiteY2" fmla="*/ 6313 h 16790163"/>
              <a:gd name="connsiteX3" fmla="*/ 2049870 w 7705164"/>
              <a:gd name="connsiteY3" fmla="*/ 624972 h 16790163"/>
              <a:gd name="connsiteX4" fmla="*/ 3924391 w 7705164"/>
              <a:gd name="connsiteY4" fmla="*/ 619469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49648 h 16831874"/>
              <a:gd name="connsiteX1" fmla="*/ 787083 w 7705164"/>
              <a:gd name="connsiteY1" fmla="*/ 48968 h 16831874"/>
              <a:gd name="connsiteX2" fmla="*/ 1618406 w 7705164"/>
              <a:gd name="connsiteY2" fmla="*/ 48024 h 16831874"/>
              <a:gd name="connsiteX3" fmla="*/ 2049870 w 7705164"/>
              <a:gd name="connsiteY3" fmla="*/ 662582 h 16831874"/>
              <a:gd name="connsiteX4" fmla="*/ 3924391 w 7705164"/>
              <a:gd name="connsiteY4" fmla="*/ 661180 h 16831874"/>
              <a:gd name="connsiteX5" fmla="*/ 5687786 w 7705164"/>
              <a:gd name="connsiteY5" fmla="*/ 659890 h 16831874"/>
              <a:gd name="connsiteX6" fmla="*/ 6128400 w 7705164"/>
              <a:gd name="connsiteY6" fmla="*/ 46734 h 16831874"/>
              <a:gd name="connsiteX7" fmla="*/ 6906593 w 7705164"/>
              <a:gd name="connsiteY7" fmla="*/ 42170 h 16831874"/>
              <a:gd name="connsiteX8" fmla="*/ 7705164 w 7705164"/>
              <a:gd name="connsiteY8" fmla="*/ 849648 h 16831874"/>
              <a:gd name="connsiteX9" fmla="*/ 7705164 w 7705164"/>
              <a:gd name="connsiteY9" fmla="*/ 16047719 h 16831874"/>
              <a:gd name="connsiteX10" fmla="*/ 6921009 w 7705164"/>
              <a:gd name="connsiteY10" fmla="*/ 16831874 h 16831874"/>
              <a:gd name="connsiteX11" fmla="*/ 784155 w 7705164"/>
              <a:gd name="connsiteY11" fmla="*/ 16831874 h 16831874"/>
              <a:gd name="connsiteX12" fmla="*/ 0 w 7705164"/>
              <a:gd name="connsiteY12" fmla="*/ 16047719 h 16831874"/>
              <a:gd name="connsiteX13" fmla="*/ 0 w 7705164"/>
              <a:gd name="connsiteY13" fmla="*/ 849648 h 16831874"/>
              <a:gd name="connsiteX0" fmla="*/ 0 w 7705164"/>
              <a:gd name="connsiteY0" fmla="*/ 841099 h 16823325"/>
              <a:gd name="connsiteX1" fmla="*/ 787083 w 7705164"/>
              <a:gd name="connsiteY1" fmla="*/ 40419 h 16823325"/>
              <a:gd name="connsiteX2" fmla="*/ 1614306 w 7705164"/>
              <a:gd name="connsiteY2" fmla="*/ 51776 h 16823325"/>
              <a:gd name="connsiteX3" fmla="*/ 2049870 w 7705164"/>
              <a:gd name="connsiteY3" fmla="*/ 654033 h 16823325"/>
              <a:gd name="connsiteX4" fmla="*/ 3924391 w 7705164"/>
              <a:gd name="connsiteY4" fmla="*/ 652631 h 16823325"/>
              <a:gd name="connsiteX5" fmla="*/ 5687786 w 7705164"/>
              <a:gd name="connsiteY5" fmla="*/ 651341 h 16823325"/>
              <a:gd name="connsiteX6" fmla="*/ 6128400 w 7705164"/>
              <a:gd name="connsiteY6" fmla="*/ 38185 h 16823325"/>
              <a:gd name="connsiteX7" fmla="*/ 6906593 w 7705164"/>
              <a:gd name="connsiteY7" fmla="*/ 33621 h 16823325"/>
              <a:gd name="connsiteX8" fmla="*/ 7705164 w 7705164"/>
              <a:gd name="connsiteY8" fmla="*/ 841099 h 16823325"/>
              <a:gd name="connsiteX9" fmla="*/ 7705164 w 7705164"/>
              <a:gd name="connsiteY9" fmla="*/ 16039170 h 16823325"/>
              <a:gd name="connsiteX10" fmla="*/ 6921009 w 7705164"/>
              <a:gd name="connsiteY10" fmla="*/ 16823325 h 16823325"/>
              <a:gd name="connsiteX11" fmla="*/ 784155 w 7705164"/>
              <a:gd name="connsiteY11" fmla="*/ 16823325 h 16823325"/>
              <a:gd name="connsiteX12" fmla="*/ 0 w 7705164"/>
              <a:gd name="connsiteY12" fmla="*/ 16039170 h 16823325"/>
              <a:gd name="connsiteX13" fmla="*/ 0 w 7705164"/>
              <a:gd name="connsiteY13" fmla="*/ 841099 h 16823325"/>
              <a:gd name="connsiteX0" fmla="*/ 0 w 7705164"/>
              <a:gd name="connsiteY0" fmla="*/ 807937 h 16790163"/>
              <a:gd name="connsiteX1" fmla="*/ 787083 w 7705164"/>
              <a:gd name="connsiteY1" fmla="*/ 7257 h 16790163"/>
              <a:gd name="connsiteX2" fmla="*/ 1614306 w 7705164"/>
              <a:gd name="connsiteY2" fmla="*/ 18614 h 16790163"/>
              <a:gd name="connsiteX3" fmla="*/ 2049870 w 7705164"/>
              <a:gd name="connsiteY3" fmla="*/ 620871 h 16790163"/>
              <a:gd name="connsiteX4" fmla="*/ 3924391 w 7705164"/>
              <a:gd name="connsiteY4" fmla="*/ 619469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3924391 w 7705164"/>
              <a:gd name="connsiteY4" fmla="*/ 619469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3924391 w 7705164"/>
              <a:gd name="connsiteY4" fmla="*/ 619469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11293 h 16793519"/>
              <a:gd name="connsiteX1" fmla="*/ 787083 w 7705164"/>
              <a:gd name="connsiteY1" fmla="*/ 10613 h 16793519"/>
              <a:gd name="connsiteX2" fmla="*/ 1614306 w 7705164"/>
              <a:gd name="connsiteY2" fmla="*/ 13769 h 16793519"/>
              <a:gd name="connsiteX3" fmla="*/ 2049870 w 7705164"/>
              <a:gd name="connsiteY3" fmla="*/ 624227 h 16793519"/>
              <a:gd name="connsiteX4" fmla="*/ 3924391 w 7705164"/>
              <a:gd name="connsiteY4" fmla="*/ 622825 h 16793519"/>
              <a:gd name="connsiteX5" fmla="*/ 5687786 w 7705164"/>
              <a:gd name="connsiteY5" fmla="*/ 621535 h 16793519"/>
              <a:gd name="connsiteX6" fmla="*/ 6128400 w 7705164"/>
              <a:gd name="connsiteY6" fmla="*/ 8379 h 16793519"/>
              <a:gd name="connsiteX7" fmla="*/ 6906593 w 7705164"/>
              <a:gd name="connsiteY7" fmla="*/ 3815 h 16793519"/>
              <a:gd name="connsiteX8" fmla="*/ 7705164 w 7705164"/>
              <a:gd name="connsiteY8" fmla="*/ 811293 h 16793519"/>
              <a:gd name="connsiteX9" fmla="*/ 7705164 w 7705164"/>
              <a:gd name="connsiteY9" fmla="*/ 16009364 h 16793519"/>
              <a:gd name="connsiteX10" fmla="*/ 6921009 w 7705164"/>
              <a:gd name="connsiteY10" fmla="*/ 16793519 h 16793519"/>
              <a:gd name="connsiteX11" fmla="*/ 784155 w 7705164"/>
              <a:gd name="connsiteY11" fmla="*/ 16793519 h 16793519"/>
              <a:gd name="connsiteX12" fmla="*/ 0 w 7705164"/>
              <a:gd name="connsiteY12" fmla="*/ 16009364 h 16793519"/>
              <a:gd name="connsiteX13" fmla="*/ 0 w 7705164"/>
              <a:gd name="connsiteY13" fmla="*/ 811293 h 16793519"/>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3924391 w 7705164"/>
              <a:gd name="connsiteY4" fmla="*/ 619469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3924391 w 7705164"/>
              <a:gd name="connsiteY4" fmla="*/ 619469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3924391 w 7705164"/>
              <a:gd name="connsiteY4" fmla="*/ 619469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3924391 w 7705164"/>
              <a:gd name="connsiteY4" fmla="*/ 619469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3924391 w 7705164"/>
              <a:gd name="connsiteY4" fmla="*/ 628015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3924391 w 7705164"/>
              <a:gd name="connsiteY4" fmla="*/ 628015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3924391 w 7705164"/>
              <a:gd name="connsiteY4" fmla="*/ 628015 h 16790163"/>
              <a:gd name="connsiteX5" fmla="*/ 5687786 w 7705164"/>
              <a:gd name="connsiteY5" fmla="*/ 618179 h 16790163"/>
              <a:gd name="connsiteX6" fmla="*/ 6128400 w 7705164"/>
              <a:gd name="connsiteY6" fmla="*/ 5023 h 16790163"/>
              <a:gd name="connsiteX7" fmla="*/ 6906593 w 7705164"/>
              <a:gd name="connsiteY7" fmla="*/ 459 h 16790163"/>
              <a:gd name="connsiteX8" fmla="*/ 7705164 w 7705164"/>
              <a:gd name="connsiteY8" fmla="*/ 807937 h 16790163"/>
              <a:gd name="connsiteX9" fmla="*/ 7705164 w 7705164"/>
              <a:gd name="connsiteY9" fmla="*/ 16006008 h 16790163"/>
              <a:gd name="connsiteX10" fmla="*/ 6921009 w 7705164"/>
              <a:gd name="connsiteY10" fmla="*/ 16790163 h 16790163"/>
              <a:gd name="connsiteX11" fmla="*/ 784155 w 7705164"/>
              <a:gd name="connsiteY11" fmla="*/ 16790163 h 16790163"/>
              <a:gd name="connsiteX12" fmla="*/ 0 w 7705164"/>
              <a:gd name="connsiteY12" fmla="*/ 16006008 h 16790163"/>
              <a:gd name="connsiteX13" fmla="*/ 0 w 7705164"/>
              <a:gd name="connsiteY13"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4987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46740 h 16828966"/>
              <a:gd name="connsiteX1" fmla="*/ 787083 w 7705164"/>
              <a:gd name="connsiteY1" fmla="*/ 46060 h 16828966"/>
              <a:gd name="connsiteX2" fmla="*/ 1614306 w 7705164"/>
              <a:gd name="connsiteY2" fmla="*/ 49216 h 16828966"/>
              <a:gd name="connsiteX3" fmla="*/ 2079780 w 7705164"/>
              <a:gd name="connsiteY3" fmla="*/ 659674 h 16828966"/>
              <a:gd name="connsiteX4" fmla="*/ 5687786 w 7705164"/>
              <a:gd name="connsiteY4" fmla="*/ 656982 h 16828966"/>
              <a:gd name="connsiteX5" fmla="*/ 6128400 w 7705164"/>
              <a:gd name="connsiteY5" fmla="*/ 43826 h 16828966"/>
              <a:gd name="connsiteX6" fmla="*/ 6906593 w 7705164"/>
              <a:gd name="connsiteY6" fmla="*/ 39262 h 16828966"/>
              <a:gd name="connsiteX7" fmla="*/ 7705164 w 7705164"/>
              <a:gd name="connsiteY7" fmla="*/ 846740 h 16828966"/>
              <a:gd name="connsiteX8" fmla="*/ 7705164 w 7705164"/>
              <a:gd name="connsiteY8" fmla="*/ 16044811 h 16828966"/>
              <a:gd name="connsiteX9" fmla="*/ 6921009 w 7705164"/>
              <a:gd name="connsiteY9" fmla="*/ 16828966 h 16828966"/>
              <a:gd name="connsiteX10" fmla="*/ 784155 w 7705164"/>
              <a:gd name="connsiteY10" fmla="*/ 16828966 h 16828966"/>
              <a:gd name="connsiteX11" fmla="*/ 0 w 7705164"/>
              <a:gd name="connsiteY11" fmla="*/ 16044811 h 16828966"/>
              <a:gd name="connsiteX12" fmla="*/ 0 w 7705164"/>
              <a:gd name="connsiteY12" fmla="*/ 846740 h 16828966"/>
              <a:gd name="connsiteX0" fmla="*/ 0 w 7705164"/>
              <a:gd name="connsiteY0" fmla="*/ 807937 h 16790163"/>
              <a:gd name="connsiteX1" fmla="*/ 787083 w 7705164"/>
              <a:gd name="connsiteY1" fmla="*/ 7257 h 16790163"/>
              <a:gd name="connsiteX2" fmla="*/ 1614306 w 7705164"/>
              <a:gd name="connsiteY2" fmla="*/ 10413 h 16790163"/>
              <a:gd name="connsiteX3" fmla="*/ 207978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7978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7978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614306 w 7705164"/>
              <a:gd name="connsiteY2" fmla="*/ 10413 h 16790163"/>
              <a:gd name="connsiteX3" fmla="*/ 2079780 w 7705164"/>
              <a:gd name="connsiteY3" fmla="*/ 620871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10291 h 16792517"/>
              <a:gd name="connsiteX1" fmla="*/ 787083 w 7705164"/>
              <a:gd name="connsiteY1" fmla="*/ 9611 h 16792517"/>
              <a:gd name="connsiteX2" fmla="*/ 1624191 w 7705164"/>
              <a:gd name="connsiteY2" fmla="*/ 2881 h 16792517"/>
              <a:gd name="connsiteX3" fmla="*/ 2079780 w 7705164"/>
              <a:gd name="connsiteY3" fmla="*/ 623225 h 16792517"/>
              <a:gd name="connsiteX4" fmla="*/ 5687786 w 7705164"/>
              <a:gd name="connsiteY4" fmla="*/ 620533 h 16792517"/>
              <a:gd name="connsiteX5" fmla="*/ 6128400 w 7705164"/>
              <a:gd name="connsiteY5" fmla="*/ 7377 h 16792517"/>
              <a:gd name="connsiteX6" fmla="*/ 6906593 w 7705164"/>
              <a:gd name="connsiteY6" fmla="*/ 2813 h 16792517"/>
              <a:gd name="connsiteX7" fmla="*/ 7705164 w 7705164"/>
              <a:gd name="connsiteY7" fmla="*/ 810291 h 16792517"/>
              <a:gd name="connsiteX8" fmla="*/ 7705164 w 7705164"/>
              <a:gd name="connsiteY8" fmla="*/ 16008362 h 16792517"/>
              <a:gd name="connsiteX9" fmla="*/ 6921009 w 7705164"/>
              <a:gd name="connsiteY9" fmla="*/ 16792517 h 16792517"/>
              <a:gd name="connsiteX10" fmla="*/ 784155 w 7705164"/>
              <a:gd name="connsiteY10" fmla="*/ 16792517 h 16792517"/>
              <a:gd name="connsiteX11" fmla="*/ 0 w 7705164"/>
              <a:gd name="connsiteY11" fmla="*/ 16008362 h 16792517"/>
              <a:gd name="connsiteX12" fmla="*/ 0 w 7705164"/>
              <a:gd name="connsiteY12" fmla="*/ 810291 h 16792517"/>
              <a:gd name="connsiteX0" fmla="*/ 0 w 7705164"/>
              <a:gd name="connsiteY0" fmla="*/ 810291 h 16792517"/>
              <a:gd name="connsiteX1" fmla="*/ 787083 w 7705164"/>
              <a:gd name="connsiteY1" fmla="*/ 9611 h 16792517"/>
              <a:gd name="connsiteX2" fmla="*/ 1624191 w 7705164"/>
              <a:gd name="connsiteY2" fmla="*/ 2881 h 16792517"/>
              <a:gd name="connsiteX3" fmla="*/ 2079780 w 7705164"/>
              <a:gd name="connsiteY3" fmla="*/ 623225 h 16792517"/>
              <a:gd name="connsiteX4" fmla="*/ 5687786 w 7705164"/>
              <a:gd name="connsiteY4" fmla="*/ 620533 h 16792517"/>
              <a:gd name="connsiteX5" fmla="*/ 6128400 w 7705164"/>
              <a:gd name="connsiteY5" fmla="*/ 7377 h 16792517"/>
              <a:gd name="connsiteX6" fmla="*/ 6906593 w 7705164"/>
              <a:gd name="connsiteY6" fmla="*/ 2813 h 16792517"/>
              <a:gd name="connsiteX7" fmla="*/ 7705164 w 7705164"/>
              <a:gd name="connsiteY7" fmla="*/ 810291 h 16792517"/>
              <a:gd name="connsiteX8" fmla="*/ 7705164 w 7705164"/>
              <a:gd name="connsiteY8" fmla="*/ 16008362 h 16792517"/>
              <a:gd name="connsiteX9" fmla="*/ 6921009 w 7705164"/>
              <a:gd name="connsiteY9" fmla="*/ 16792517 h 16792517"/>
              <a:gd name="connsiteX10" fmla="*/ 784155 w 7705164"/>
              <a:gd name="connsiteY10" fmla="*/ 16792517 h 16792517"/>
              <a:gd name="connsiteX11" fmla="*/ 0 w 7705164"/>
              <a:gd name="connsiteY11" fmla="*/ 16008362 h 16792517"/>
              <a:gd name="connsiteX12" fmla="*/ 0 w 7705164"/>
              <a:gd name="connsiteY12" fmla="*/ 810291 h 16792517"/>
              <a:gd name="connsiteX0" fmla="*/ 0 w 7705164"/>
              <a:gd name="connsiteY0" fmla="*/ 810291 h 16792517"/>
              <a:gd name="connsiteX1" fmla="*/ 787083 w 7705164"/>
              <a:gd name="connsiteY1" fmla="*/ 9611 h 16792517"/>
              <a:gd name="connsiteX2" fmla="*/ 1624191 w 7705164"/>
              <a:gd name="connsiteY2" fmla="*/ 2881 h 16792517"/>
              <a:gd name="connsiteX3" fmla="*/ 2079780 w 7705164"/>
              <a:gd name="connsiteY3" fmla="*/ 623225 h 16792517"/>
              <a:gd name="connsiteX4" fmla="*/ 5687786 w 7705164"/>
              <a:gd name="connsiteY4" fmla="*/ 620533 h 16792517"/>
              <a:gd name="connsiteX5" fmla="*/ 6128400 w 7705164"/>
              <a:gd name="connsiteY5" fmla="*/ 7377 h 16792517"/>
              <a:gd name="connsiteX6" fmla="*/ 6906593 w 7705164"/>
              <a:gd name="connsiteY6" fmla="*/ 2813 h 16792517"/>
              <a:gd name="connsiteX7" fmla="*/ 7705164 w 7705164"/>
              <a:gd name="connsiteY7" fmla="*/ 810291 h 16792517"/>
              <a:gd name="connsiteX8" fmla="*/ 7705164 w 7705164"/>
              <a:gd name="connsiteY8" fmla="*/ 16008362 h 16792517"/>
              <a:gd name="connsiteX9" fmla="*/ 6921009 w 7705164"/>
              <a:gd name="connsiteY9" fmla="*/ 16792517 h 16792517"/>
              <a:gd name="connsiteX10" fmla="*/ 784155 w 7705164"/>
              <a:gd name="connsiteY10" fmla="*/ 16792517 h 16792517"/>
              <a:gd name="connsiteX11" fmla="*/ 0 w 7705164"/>
              <a:gd name="connsiteY11" fmla="*/ 16008362 h 16792517"/>
              <a:gd name="connsiteX12" fmla="*/ 0 w 7705164"/>
              <a:gd name="connsiteY12" fmla="*/ 810291 h 16792517"/>
              <a:gd name="connsiteX0" fmla="*/ 0 w 7705164"/>
              <a:gd name="connsiteY0" fmla="*/ 853843 h 16836069"/>
              <a:gd name="connsiteX1" fmla="*/ 787083 w 7705164"/>
              <a:gd name="connsiteY1" fmla="*/ 53163 h 16836069"/>
              <a:gd name="connsiteX2" fmla="*/ 1624191 w 7705164"/>
              <a:gd name="connsiteY2" fmla="*/ 46433 h 16836069"/>
              <a:gd name="connsiteX3" fmla="*/ 2173691 w 7705164"/>
              <a:gd name="connsiteY3" fmla="*/ 666777 h 16836069"/>
              <a:gd name="connsiteX4" fmla="*/ 5687786 w 7705164"/>
              <a:gd name="connsiteY4" fmla="*/ 664085 h 16836069"/>
              <a:gd name="connsiteX5" fmla="*/ 6128400 w 7705164"/>
              <a:gd name="connsiteY5" fmla="*/ 50929 h 16836069"/>
              <a:gd name="connsiteX6" fmla="*/ 6906593 w 7705164"/>
              <a:gd name="connsiteY6" fmla="*/ 46365 h 16836069"/>
              <a:gd name="connsiteX7" fmla="*/ 7705164 w 7705164"/>
              <a:gd name="connsiteY7" fmla="*/ 853843 h 16836069"/>
              <a:gd name="connsiteX8" fmla="*/ 7705164 w 7705164"/>
              <a:gd name="connsiteY8" fmla="*/ 16051914 h 16836069"/>
              <a:gd name="connsiteX9" fmla="*/ 6921009 w 7705164"/>
              <a:gd name="connsiteY9" fmla="*/ 16836069 h 16836069"/>
              <a:gd name="connsiteX10" fmla="*/ 784155 w 7705164"/>
              <a:gd name="connsiteY10" fmla="*/ 16836069 h 16836069"/>
              <a:gd name="connsiteX11" fmla="*/ 0 w 7705164"/>
              <a:gd name="connsiteY11" fmla="*/ 16051914 h 16836069"/>
              <a:gd name="connsiteX12" fmla="*/ 0 w 7705164"/>
              <a:gd name="connsiteY12" fmla="*/ 853843 h 16836069"/>
              <a:gd name="connsiteX0" fmla="*/ 0 w 7705164"/>
              <a:gd name="connsiteY0" fmla="*/ 808058 h 16790284"/>
              <a:gd name="connsiteX1" fmla="*/ 787083 w 7705164"/>
              <a:gd name="connsiteY1" fmla="*/ 7378 h 16790284"/>
              <a:gd name="connsiteX2" fmla="*/ 1624191 w 7705164"/>
              <a:gd name="connsiteY2" fmla="*/ 648 h 16790284"/>
              <a:gd name="connsiteX3" fmla="*/ 2173691 w 7705164"/>
              <a:gd name="connsiteY3" fmla="*/ 620992 h 16790284"/>
              <a:gd name="connsiteX4" fmla="*/ 5687786 w 7705164"/>
              <a:gd name="connsiteY4" fmla="*/ 618300 h 16790284"/>
              <a:gd name="connsiteX5" fmla="*/ 6128400 w 7705164"/>
              <a:gd name="connsiteY5" fmla="*/ 5144 h 16790284"/>
              <a:gd name="connsiteX6" fmla="*/ 6906593 w 7705164"/>
              <a:gd name="connsiteY6" fmla="*/ 580 h 16790284"/>
              <a:gd name="connsiteX7" fmla="*/ 7705164 w 7705164"/>
              <a:gd name="connsiteY7" fmla="*/ 808058 h 16790284"/>
              <a:gd name="connsiteX8" fmla="*/ 7705164 w 7705164"/>
              <a:gd name="connsiteY8" fmla="*/ 16006129 h 16790284"/>
              <a:gd name="connsiteX9" fmla="*/ 6921009 w 7705164"/>
              <a:gd name="connsiteY9" fmla="*/ 16790284 h 16790284"/>
              <a:gd name="connsiteX10" fmla="*/ 784155 w 7705164"/>
              <a:gd name="connsiteY10" fmla="*/ 16790284 h 16790284"/>
              <a:gd name="connsiteX11" fmla="*/ 0 w 7705164"/>
              <a:gd name="connsiteY11" fmla="*/ 16006129 h 16790284"/>
              <a:gd name="connsiteX12" fmla="*/ 0 w 7705164"/>
              <a:gd name="connsiteY12" fmla="*/ 808058 h 16790284"/>
              <a:gd name="connsiteX0" fmla="*/ 0 w 7705164"/>
              <a:gd name="connsiteY0" fmla="*/ 808058 h 16790284"/>
              <a:gd name="connsiteX1" fmla="*/ 787083 w 7705164"/>
              <a:gd name="connsiteY1" fmla="*/ 7378 h 16790284"/>
              <a:gd name="connsiteX2" fmla="*/ 1624191 w 7705164"/>
              <a:gd name="connsiteY2" fmla="*/ 648 h 16790284"/>
              <a:gd name="connsiteX3" fmla="*/ 2173691 w 7705164"/>
              <a:gd name="connsiteY3" fmla="*/ 620992 h 16790284"/>
              <a:gd name="connsiteX4" fmla="*/ 5687786 w 7705164"/>
              <a:gd name="connsiteY4" fmla="*/ 618300 h 16790284"/>
              <a:gd name="connsiteX5" fmla="*/ 6128400 w 7705164"/>
              <a:gd name="connsiteY5" fmla="*/ 5144 h 16790284"/>
              <a:gd name="connsiteX6" fmla="*/ 6906593 w 7705164"/>
              <a:gd name="connsiteY6" fmla="*/ 580 h 16790284"/>
              <a:gd name="connsiteX7" fmla="*/ 7705164 w 7705164"/>
              <a:gd name="connsiteY7" fmla="*/ 808058 h 16790284"/>
              <a:gd name="connsiteX8" fmla="*/ 7705164 w 7705164"/>
              <a:gd name="connsiteY8" fmla="*/ 16006129 h 16790284"/>
              <a:gd name="connsiteX9" fmla="*/ 6921009 w 7705164"/>
              <a:gd name="connsiteY9" fmla="*/ 16790284 h 16790284"/>
              <a:gd name="connsiteX10" fmla="*/ 784155 w 7705164"/>
              <a:gd name="connsiteY10" fmla="*/ 16790284 h 16790284"/>
              <a:gd name="connsiteX11" fmla="*/ 0 w 7705164"/>
              <a:gd name="connsiteY11" fmla="*/ 16006129 h 16790284"/>
              <a:gd name="connsiteX12" fmla="*/ 0 w 7705164"/>
              <a:gd name="connsiteY12" fmla="*/ 808058 h 16790284"/>
              <a:gd name="connsiteX0" fmla="*/ 0 w 7705164"/>
              <a:gd name="connsiteY0" fmla="*/ 808058 h 16790284"/>
              <a:gd name="connsiteX1" fmla="*/ 787083 w 7705164"/>
              <a:gd name="connsiteY1" fmla="*/ 7378 h 16790284"/>
              <a:gd name="connsiteX2" fmla="*/ 1624191 w 7705164"/>
              <a:gd name="connsiteY2" fmla="*/ 648 h 16790284"/>
              <a:gd name="connsiteX3" fmla="*/ 2173691 w 7705164"/>
              <a:gd name="connsiteY3" fmla="*/ 620992 h 16790284"/>
              <a:gd name="connsiteX4" fmla="*/ 5687786 w 7705164"/>
              <a:gd name="connsiteY4" fmla="*/ 618300 h 16790284"/>
              <a:gd name="connsiteX5" fmla="*/ 6128400 w 7705164"/>
              <a:gd name="connsiteY5" fmla="*/ 5144 h 16790284"/>
              <a:gd name="connsiteX6" fmla="*/ 6906593 w 7705164"/>
              <a:gd name="connsiteY6" fmla="*/ 580 h 16790284"/>
              <a:gd name="connsiteX7" fmla="*/ 7705164 w 7705164"/>
              <a:gd name="connsiteY7" fmla="*/ 808058 h 16790284"/>
              <a:gd name="connsiteX8" fmla="*/ 7705164 w 7705164"/>
              <a:gd name="connsiteY8" fmla="*/ 16006129 h 16790284"/>
              <a:gd name="connsiteX9" fmla="*/ 6921009 w 7705164"/>
              <a:gd name="connsiteY9" fmla="*/ 16790284 h 16790284"/>
              <a:gd name="connsiteX10" fmla="*/ 784155 w 7705164"/>
              <a:gd name="connsiteY10" fmla="*/ 16790284 h 16790284"/>
              <a:gd name="connsiteX11" fmla="*/ 0 w 7705164"/>
              <a:gd name="connsiteY11" fmla="*/ 16006129 h 16790284"/>
              <a:gd name="connsiteX12" fmla="*/ 0 w 7705164"/>
              <a:gd name="connsiteY12" fmla="*/ 808058 h 16790284"/>
              <a:gd name="connsiteX0" fmla="*/ 0 w 7705164"/>
              <a:gd name="connsiteY0" fmla="*/ 853843 h 16836069"/>
              <a:gd name="connsiteX1" fmla="*/ 787083 w 7705164"/>
              <a:gd name="connsiteY1" fmla="*/ 53163 h 16836069"/>
              <a:gd name="connsiteX2" fmla="*/ 1624191 w 7705164"/>
              <a:gd name="connsiteY2" fmla="*/ 46433 h 16836069"/>
              <a:gd name="connsiteX3" fmla="*/ 2233003 w 7705164"/>
              <a:gd name="connsiteY3" fmla="*/ 666777 h 16836069"/>
              <a:gd name="connsiteX4" fmla="*/ 5687786 w 7705164"/>
              <a:gd name="connsiteY4" fmla="*/ 664085 h 16836069"/>
              <a:gd name="connsiteX5" fmla="*/ 6128400 w 7705164"/>
              <a:gd name="connsiteY5" fmla="*/ 50929 h 16836069"/>
              <a:gd name="connsiteX6" fmla="*/ 6906593 w 7705164"/>
              <a:gd name="connsiteY6" fmla="*/ 46365 h 16836069"/>
              <a:gd name="connsiteX7" fmla="*/ 7705164 w 7705164"/>
              <a:gd name="connsiteY7" fmla="*/ 853843 h 16836069"/>
              <a:gd name="connsiteX8" fmla="*/ 7705164 w 7705164"/>
              <a:gd name="connsiteY8" fmla="*/ 16051914 h 16836069"/>
              <a:gd name="connsiteX9" fmla="*/ 6921009 w 7705164"/>
              <a:gd name="connsiteY9" fmla="*/ 16836069 h 16836069"/>
              <a:gd name="connsiteX10" fmla="*/ 784155 w 7705164"/>
              <a:gd name="connsiteY10" fmla="*/ 16836069 h 16836069"/>
              <a:gd name="connsiteX11" fmla="*/ 0 w 7705164"/>
              <a:gd name="connsiteY11" fmla="*/ 16051914 h 16836069"/>
              <a:gd name="connsiteX12" fmla="*/ 0 w 7705164"/>
              <a:gd name="connsiteY12" fmla="*/ 853843 h 16836069"/>
              <a:gd name="connsiteX0" fmla="*/ 0 w 7705164"/>
              <a:gd name="connsiteY0" fmla="*/ 808058 h 16790284"/>
              <a:gd name="connsiteX1" fmla="*/ 787083 w 7705164"/>
              <a:gd name="connsiteY1" fmla="*/ 7378 h 16790284"/>
              <a:gd name="connsiteX2" fmla="*/ 1624191 w 7705164"/>
              <a:gd name="connsiteY2" fmla="*/ 648 h 16790284"/>
              <a:gd name="connsiteX3" fmla="*/ 2233003 w 7705164"/>
              <a:gd name="connsiteY3" fmla="*/ 620992 h 16790284"/>
              <a:gd name="connsiteX4" fmla="*/ 5687786 w 7705164"/>
              <a:gd name="connsiteY4" fmla="*/ 618300 h 16790284"/>
              <a:gd name="connsiteX5" fmla="*/ 6128400 w 7705164"/>
              <a:gd name="connsiteY5" fmla="*/ 5144 h 16790284"/>
              <a:gd name="connsiteX6" fmla="*/ 6906593 w 7705164"/>
              <a:gd name="connsiteY6" fmla="*/ 580 h 16790284"/>
              <a:gd name="connsiteX7" fmla="*/ 7705164 w 7705164"/>
              <a:gd name="connsiteY7" fmla="*/ 808058 h 16790284"/>
              <a:gd name="connsiteX8" fmla="*/ 7705164 w 7705164"/>
              <a:gd name="connsiteY8" fmla="*/ 16006129 h 16790284"/>
              <a:gd name="connsiteX9" fmla="*/ 6921009 w 7705164"/>
              <a:gd name="connsiteY9" fmla="*/ 16790284 h 16790284"/>
              <a:gd name="connsiteX10" fmla="*/ 784155 w 7705164"/>
              <a:gd name="connsiteY10" fmla="*/ 16790284 h 16790284"/>
              <a:gd name="connsiteX11" fmla="*/ 0 w 7705164"/>
              <a:gd name="connsiteY11" fmla="*/ 16006129 h 16790284"/>
              <a:gd name="connsiteX12" fmla="*/ 0 w 7705164"/>
              <a:gd name="connsiteY12" fmla="*/ 808058 h 16790284"/>
              <a:gd name="connsiteX0" fmla="*/ 0 w 7705164"/>
              <a:gd name="connsiteY0" fmla="*/ 853477 h 16835703"/>
              <a:gd name="connsiteX1" fmla="*/ 787083 w 7705164"/>
              <a:gd name="connsiteY1" fmla="*/ 52797 h 16835703"/>
              <a:gd name="connsiteX2" fmla="*/ 1624191 w 7705164"/>
              <a:gd name="connsiteY2" fmla="*/ 46067 h 16835703"/>
              <a:gd name="connsiteX3" fmla="*/ 2178634 w 7705164"/>
              <a:gd name="connsiteY3" fmla="*/ 661468 h 16835703"/>
              <a:gd name="connsiteX4" fmla="*/ 5687786 w 7705164"/>
              <a:gd name="connsiteY4" fmla="*/ 663719 h 16835703"/>
              <a:gd name="connsiteX5" fmla="*/ 6128400 w 7705164"/>
              <a:gd name="connsiteY5" fmla="*/ 50563 h 16835703"/>
              <a:gd name="connsiteX6" fmla="*/ 6906593 w 7705164"/>
              <a:gd name="connsiteY6" fmla="*/ 45999 h 16835703"/>
              <a:gd name="connsiteX7" fmla="*/ 7705164 w 7705164"/>
              <a:gd name="connsiteY7" fmla="*/ 853477 h 16835703"/>
              <a:gd name="connsiteX8" fmla="*/ 7705164 w 7705164"/>
              <a:gd name="connsiteY8" fmla="*/ 16051548 h 16835703"/>
              <a:gd name="connsiteX9" fmla="*/ 6921009 w 7705164"/>
              <a:gd name="connsiteY9" fmla="*/ 16835703 h 16835703"/>
              <a:gd name="connsiteX10" fmla="*/ 784155 w 7705164"/>
              <a:gd name="connsiteY10" fmla="*/ 16835703 h 16835703"/>
              <a:gd name="connsiteX11" fmla="*/ 0 w 7705164"/>
              <a:gd name="connsiteY11" fmla="*/ 16051548 h 16835703"/>
              <a:gd name="connsiteX12" fmla="*/ 0 w 7705164"/>
              <a:gd name="connsiteY12" fmla="*/ 853477 h 16835703"/>
              <a:gd name="connsiteX0" fmla="*/ 0 w 7705164"/>
              <a:gd name="connsiteY0" fmla="*/ 807937 h 16790163"/>
              <a:gd name="connsiteX1" fmla="*/ 787083 w 7705164"/>
              <a:gd name="connsiteY1" fmla="*/ 7257 h 16790163"/>
              <a:gd name="connsiteX2" fmla="*/ 1624191 w 7705164"/>
              <a:gd name="connsiteY2" fmla="*/ 527 h 16790163"/>
              <a:gd name="connsiteX3" fmla="*/ 2178634 w 7705164"/>
              <a:gd name="connsiteY3" fmla="*/ 615928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687786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519734 w 7705164"/>
              <a:gd name="connsiteY4" fmla="*/ 623121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519734 w 7705164"/>
              <a:gd name="connsiteY4" fmla="*/ 623121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519734 w 7705164"/>
              <a:gd name="connsiteY4" fmla="*/ 623121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519734 w 7705164"/>
              <a:gd name="connsiteY4" fmla="*/ 623121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519734 w 7705164"/>
              <a:gd name="connsiteY4" fmla="*/ 623121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480193 w 7705164"/>
              <a:gd name="connsiteY4" fmla="*/ 628064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480193 w 7705164"/>
              <a:gd name="connsiteY4" fmla="*/ 628064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475250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07937 h 16790163"/>
              <a:gd name="connsiteX1" fmla="*/ 787083 w 7705164"/>
              <a:gd name="connsiteY1" fmla="*/ 7257 h 16790163"/>
              <a:gd name="connsiteX2" fmla="*/ 1594534 w 7705164"/>
              <a:gd name="connsiteY2" fmla="*/ 527 h 16790163"/>
              <a:gd name="connsiteX3" fmla="*/ 2178634 w 7705164"/>
              <a:gd name="connsiteY3" fmla="*/ 615928 h 16790163"/>
              <a:gd name="connsiteX4" fmla="*/ 5475250 w 7705164"/>
              <a:gd name="connsiteY4" fmla="*/ 618179 h 16790163"/>
              <a:gd name="connsiteX5" fmla="*/ 6128400 w 7705164"/>
              <a:gd name="connsiteY5" fmla="*/ 5023 h 16790163"/>
              <a:gd name="connsiteX6" fmla="*/ 6906593 w 7705164"/>
              <a:gd name="connsiteY6" fmla="*/ 459 h 16790163"/>
              <a:gd name="connsiteX7" fmla="*/ 7705164 w 7705164"/>
              <a:gd name="connsiteY7" fmla="*/ 807937 h 16790163"/>
              <a:gd name="connsiteX8" fmla="*/ 7705164 w 7705164"/>
              <a:gd name="connsiteY8" fmla="*/ 16006008 h 16790163"/>
              <a:gd name="connsiteX9" fmla="*/ 6921009 w 7705164"/>
              <a:gd name="connsiteY9" fmla="*/ 16790163 h 16790163"/>
              <a:gd name="connsiteX10" fmla="*/ 784155 w 7705164"/>
              <a:gd name="connsiteY10" fmla="*/ 16790163 h 16790163"/>
              <a:gd name="connsiteX11" fmla="*/ 0 w 7705164"/>
              <a:gd name="connsiteY11" fmla="*/ 16006008 h 16790163"/>
              <a:gd name="connsiteX12" fmla="*/ 0 w 7705164"/>
              <a:gd name="connsiteY12" fmla="*/ 807937 h 16790163"/>
              <a:gd name="connsiteX0" fmla="*/ 0 w 7705164"/>
              <a:gd name="connsiteY0" fmla="*/ 853111 h 16835337"/>
              <a:gd name="connsiteX1" fmla="*/ 787083 w 7705164"/>
              <a:gd name="connsiteY1" fmla="*/ 52431 h 16835337"/>
              <a:gd name="connsiteX2" fmla="*/ 1594534 w 7705164"/>
              <a:gd name="connsiteY2" fmla="*/ 45701 h 16835337"/>
              <a:gd name="connsiteX3" fmla="*/ 2168748 w 7705164"/>
              <a:gd name="connsiteY3" fmla="*/ 656159 h 16835337"/>
              <a:gd name="connsiteX4" fmla="*/ 5475250 w 7705164"/>
              <a:gd name="connsiteY4" fmla="*/ 663353 h 16835337"/>
              <a:gd name="connsiteX5" fmla="*/ 6128400 w 7705164"/>
              <a:gd name="connsiteY5" fmla="*/ 50197 h 16835337"/>
              <a:gd name="connsiteX6" fmla="*/ 6906593 w 7705164"/>
              <a:gd name="connsiteY6" fmla="*/ 45633 h 16835337"/>
              <a:gd name="connsiteX7" fmla="*/ 7705164 w 7705164"/>
              <a:gd name="connsiteY7" fmla="*/ 853111 h 16835337"/>
              <a:gd name="connsiteX8" fmla="*/ 7705164 w 7705164"/>
              <a:gd name="connsiteY8" fmla="*/ 16051182 h 16835337"/>
              <a:gd name="connsiteX9" fmla="*/ 6921009 w 7705164"/>
              <a:gd name="connsiteY9" fmla="*/ 16835337 h 16835337"/>
              <a:gd name="connsiteX10" fmla="*/ 784155 w 7705164"/>
              <a:gd name="connsiteY10" fmla="*/ 16835337 h 16835337"/>
              <a:gd name="connsiteX11" fmla="*/ 0 w 7705164"/>
              <a:gd name="connsiteY11" fmla="*/ 16051182 h 16835337"/>
              <a:gd name="connsiteX12" fmla="*/ 0 w 7705164"/>
              <a:gd name="connsiteY12" fmla="*/ 853111 h 16835337"/>
              <a:gd name="connsiteX0" fmla="*/ 0 w 7705164"/>
              <a:gd name="connsiteY0" fmla="*/ 809357 h 16791583"/>
              <a:gd name="connsiteX1" fmla="*/ 787083 w 7705164"/>
              <a:gd name="connsiteY1" fmla="*/ 8677 h 16791583"/>
              <a:gd name="connsiteX2" fmla="*/ 1594534 w 7705164"/>
              <a:gd name="connsiteY2" fmla="*/ 1947 h 16791583"/>
              <a:gd name="connsiteX3" fmla="*/ 2168748 w 7705164"/>
              <a:gd name="connsiteY3" fmla="*/ 612405 h 16791583"/>
              <a:gd name="connsiteX4" fmla="*/ 5475250 w 7705164"/>
              <a:gd name="connsiteY4" fmla="*/ 619599 h 16791583"/>
              <a:gd name="connsiteX5" fmla="*/ 6128400 w 7705164"/>
              <a:gd name="connsiteY5" fmla="*/ 6443 h 16791583"/>
              <a:gd name="connsiteX6" fmla="*/ 6906593 w 7705164"/>
              <a:gd name="connsiteY6" fmla="*/ 1879 h 16791583"/>
              <a:gd name="connsiteX7" fmla="*/ 7705164 w 7705164"/>
              <a:gd name="connsiteY7" fmla="*/ 809357 h 16791583"/>
              <a:gd name="connsiteX8" fmla="*/ 7705164 w 7705164"/>
              <a:gd name="connsiteY8" fmla="*/ 16007428 h 16791583"/>
              <a:gd name="connsiteX9" fmla="*/ 6921009 w 7705164"/>
              <a:gd name="connsiteY9" fmla="*/ 16791583 h 16791583"/>
              <a:gd name="connsiteX10" fmla="*/ 784155 w 7705164"/>
              <a:gd name="connsiteY10" fmla="*/ 16791583 h 16791583"/>
              <a:gd name="connsiteX11" fmla="*/ 0 w 7705164"/>
              <a:gd name="connsiteY11" fmla="*/ 16007428 h 16791583"/>
              <a:gd name="connsiteX12" fmla="*/ 0 w 7705164"/>
              <a:gd name="connsiteY12" fmla="*/ 809357 h 16791583"/>
              <a:gd name="connsiteX0" fmla="*/ 0 w 7705164"/>
              <a:gd name="connsiteY0" fmla="*/ 809357 h 16791583"/>
              <a:gd name="connsiteX1" fmla="*/ 787083 w 7705164"/>
              <a:gd name="connsiteY1" fmla="*/ 8677 h 16791583"/>
              <a:gd name="connsiteX2" fmla="*/ 1594534 w 7705164"/>
              <a:gd name="connsiteY2" fmla="*/ 1947 h 16791583"/>
              <a:gd name="connsiteX3" fmla="*/ 2168748 w 7705164"/>
              <a:gd name="connsiteY3" fmla="*/ 612405 h 16791583"/>
              <a:gd name="connsiteX4" fmla="*/ 5475250 w 7705164"/>
              <a:gd name="connsiteY4" fmla="*/ 619599 h 16791583"/>
              <a:gd name="connsiteX5" fmla="*/ 6128400 w 7705164"/>
              <a:gd name="connsiteY5" fmla="*/ 6443 h 16791583"/>
              <a:gd name="connsiteX6" fmla="*/ 6906593 w 7705164"/>
              <a:gd name="connsiteY6" fmla="*/ 1879 h 16791583"/>
              <a:gd name="connsiteX7" fmla="*/ 7705164 w 7705164"/>
              <a:gd name="connsiteY7" fmla="*/ 809357 h 16791583"/>
              <a:gd name="connsiteX8" fmla="*/ 7705164 w 7705164"/>
              <a:gd name="connsiteY8" fmla="*/ 16007428 h 16791583"/>
              <a:gd name="connsiteX9" fmla="*/ 6921009 w 7705164"/>
              <a:gd name="connsiteY9" fmla="*/ 16791583 h 16791583"/>
              <a:gd name="connsiteX10" fmla="*/ 784155 w 7705164"/>
              <a:gd name="connsiteY10" fmla="*/ 16791583 h 16791583"/>
              <a:gd name="connsiteX11" fmla="*/ 0 w 7705164"/>
              <a:gd name="connsiteY11" fmla="*/ 16007428 h 16791583"/>
              <a:gd name="connsiteX12" fmla="*/ 0 w 7705164"/>
              <a:gd name="connsiteY12" fmla="*/ 809357 h 16791583"/>
              <a:gd name="connsiteX0" fmla="*/ 0 w 7705164"/>
              <a:gd name="connsiteY0" fmla="*/ 809357 h 16791583"/>
              <a:gd name="connsiteX1" fmla="*/ 787083 w 7705164"/>
              <a:gd name="connsiteY1" fmla="*/ 8677 h 16791583"/>
              <a:gd name="connsiteX2" fmla="*/ 1594534 w 7705164"/>
              <a:gd name="connsiteY2" fmla="*/ 1947 h 16791583"/>
              <a:gd name="connsiteX3" fmla="*/ 2168748 w 7705164"/>
              <a:gd name="connsiteY3" fmla="*/ 612405 h 16791583"/>
              <a:gd name="connsiteX4" fmla="*/ 5475250 w 7705164"/>
              <a:gd name="connsiteY4" fmla="*/ 619599 h 16791583"/>
              <a:gd name="connsiteX5" fmla="*/ 6128400 w 7705164"/>
              <a:gd name="connsiteY5" fmla="*/ 6443 h 16791583"/>
              <a:gd name="connsiteX6" fmla="*/ 6906593 w 7705164"/>
              <a:gd name="connsiteY6" fmla="*/ 1879 h 16791583"/>
              <a:gd name="connsiteX7" fmla="*/ 7705164 w 7705164"/>
              <a:gd name="connsiteY7" fmla="*/ 809357 h 16791583"/>
              <a:gd name="connsiteX8" fmla="*/ 7705164 w 7705164"/>
              <a:gd name="connsiteY8" fmla="*/ 16007428 h 16791583"/>
              <a:gd name="connsiteX9" fmla="*/ 6921009 w 7705164"/>
              <a:gd name="connsiteY9" fmla="*/ 16791583 h 16791583"/>
              <a:gd name="connsiteX10" fmla="*/ 784155 w 7705164"/>
              <a:gd name="connsiteY10" fmla="*/ 16791583 h 16791583"/>
              <a:gd name="connsiteX11" fmla="*/ 0 w 7705164"/>
              <a:gd name="connsiteY11" fmla="*/ 16007428 h 16791583"/>
              <a:gd name="connsiteX12" fmla="*/ 0 w 7705164"/>
              <a:gd name="connsiteY12" fmla="*/ 809357 h 16791583"/>
              <a:gd name="connsiteX0" fmla="*/ 0 w 7705164"/>
              <a:gd name="connsiteY0" fmla="*/ 809357 h 16791583"/>
              <a:gd name="connsiteX1" fmla="*/ 787083 w 7705164"/>
              <a:gd name="connsiteY1" fmla="*/ 8677 h 16791583"/>
              <a:gd name="connsiteX2" fmla="*/ 1594534 w 7705164"/>
              <a:gd name="connsiteY2" fmla="*/ 1947 h 16791583"/>
              <a:gd name="connsiteX3" fmla="*/ 2168748 w 7705164"/>
              <a:gd name="connsiteY3" fmla="*/ 612405 h 16791583"/>
              <a:gd name="connsiteX4" fmla="*/ 5475250 w 7705164"/>
              <a:gd name="connsiteY4" fmla="*/ 619599 h 16791583"/>
              <a:gd name="connsiteX5" fmla="*/ 6128400 w 7705164"/>
              <a:gd name="connsiteY5" fmla="*/ 6443 h 16791583"/>
              <a:gd name="connsiteX6" fmla="*/ 6906593 w 7705164"/>
              <a:gd name="connsiteY6" fmla="*/ 1879 h 16791583"/>
              <a:gd name="connsiteX7" fmla="*/ 7705164 w 7705164"/>
              <a:gd name="connsiteY7" fmla="*/ 809357 h 16791583"/>
              <a:gd name="connsiteX8" fmla="*/ 7705164 w 7705164"/>
              <a:gd name="connsiteY8" fmla="*/ 16007428 h 16791583"/>
              <a:gd name="connsiteX9" fmla="*/ 6921009 w 7705164"/>
              <a:gd name="connsiteY9" fmla="*/ 16791583 h 16791583"/>
              <a:gd name="connsiteX10" fmla="*/ 784155 w 7705164"/>
              <a:gd name="connsiteY10" fmla="*/ 16791583 h 16791583"/>
              <a:gd name="connsiteX11" fmla="*/ 0 w 7705164"/>
              <a:gd name="connsiteY11" fmla="*/ 16007428 h 16791583"/>
              <a:gd name="connsiteX12" fmla="*/ 0 w 7705164"/>
              <a:gd name="connsiteY12" fmla="*/ 809357 h 16791583"/>
              <a:gd name="connsiteX0" fmla="*/ 0 w 7705164"/>
              <a:gd name="connsiteY0" fmla="*/ 809357 h 16791583"/>
              <a:gd name="connsiteX1" fmla="*/ 787083 w 7705164"/>
              <a:gd name="connsiteY1" fmla="*/ 8677 h 16791583"/>
              <a:gd name="connsiteX2" fmla="*/ 1594534 w 7705164"/>
              <a:gd name="connsiteY2" fmla="*/ 1947 h 16791583"/>
              <a:gd name="connsiteX3" fmla="*/ 2168748 w 7705164"/>
              <a:gd name="connsiteY3" fmla="*/ 612405 h 16791583"/>
              <a:gd name="connsiteX4" fmla="*/ 5475250 w 7705164"/>
              <a:gd name="connsiteY4" fmla="*/ 619599 h 16791583"/>
              <a:gd name="connsiteX5" fmla="*/ 6128400 w 7705164"/>
              <a:gd name="connsiteY5" fmla="*/ 6443 h 16791583"/>
              <a:gd name="connsiteX6" fmla="*/ 6906593 w 7705164"/>
              <a:gd name="connsiteY6" fmla="*/ 1879 h 16791583"/>
              <a:gd name="connsiteX7" fmla="*/ 7705164 w 7705164"/>
              <a:gd name="connsiteY7" fmla="*/ 809357 h 16791583"/>
              <a:gd name="connsiteX8" fmla="*/ 7705164 w 7705164"/>
              <a:gd name="connsiteY8" fmla="*/ 16007428 h 16791583"/>
              <a:gd name="connsiteX9" fmla="*/ 6921009 w 7705164"/>
              <a:gd name="connsiteY9" fmla="*/ 16791583 h 16791583"/>
              <a:gd name="connsiteX10" fmla="*/ 784155 w 7705164"/>
              <a:gd name="connsiteY10" fmla="*/ 16791583 h 16791583"/>
              <a:gd name="connsiteX11" fmla="*/ 0 w 7705164"/>
              <a:gd name="connsiteY11" fmla="*/ 16007428 h 16791583"/>
              <a:gd name="connsiteX12" fmla="*/ 0 w 7705164"/>
              <a:gd name="connsiteY12" fmla="*/ 809357 h 16791583"/>
              <a:gd name="connsiteX0" fmla="*/ 0 w 7705164"/>
              <a:gd name="connsiteY0" fmla="*/ 809357 h 16791583"/>
              <a:gd name="connsiteX1" fmla="*/ 787083 w 7705164"/>
              <a:gd name="connsiteY1" fmla="*/ 8677 h 16791583"/>
              <a:gd name="connsiteX2" fmla="*/ 1594534 w 7705164"/>
              <a:gd name="connsiteY2" fmla="*/ 1947 h 16791583"/>
              <a:gd name="connsiteX3" fmla="*/ 2168748 w 7705164"/>
              <a:gd name="connsiteY3" fmla="*/ 612405 h 16791583"/>
              <a:gd name="connsiteX4" fmla="*/ 5475250 w 7705164"/>
              <a:gd name="connsiteY4" fmla="*/ 619599 h 16791583"/>
              <a:gd name="connsiteX5" fmla="*/ 6128400 w 7705164"/>
              <a:gd name="connsiteY5" fmla="*/ 6443 h 16791583"/>
              <a:gd name="connsiteX6" fmla="*/ 6906593 w 7705164"/>
              <a:gd name="connsiteY6" fmla="*/ 1879 h 16791583"/>
              <a:gd name="connsiteX7" fmla="*/ 7705164 w 7705164"/>
              <a:gd name="connsiteY7" fmla="*/ 809357 h 16791583"/>
              <a:gd name="connsiteX8" fmla="*/ 7705164 w 7705164"/>
              <a:gd name="connsiteY8" fmla="*/ 16007428 h 16791583"/>
              <a:gd name="connsiteX9" fmla="*/ 6921009 w 7705164"/>
              <a:gd name="connsiteY9" fmla="*/ 16791583 h 16791583"/>
              <a:gd name="connsiteX10" fmla="*/ 784155 w 7705164"/>
              <a:gd name="connsiteY10" fmla="*/ 16791583 h 16791583"/>
              <a:gd name="connsiteX11" fmla="*/ 0 w 7705164"/>
              <a:gd name="connsiteY11" fmla="*/ 16007428 h 16791583"/>
              <a:gd name="connsiteX12" fmla="*/ 0 w 7705164"/>
              <a:gd name="connsiteY12" fmla="*/ 809357 h 16791583"/>
              <a:gd name="connsiteX0" fmla="*/ 0 w 7705164"/>
              <a:gd name="connsiteY0" fmla="*/ 809357 h 16791583"/>
              <a:gd name="connsiteX1" fmla="*/ 787083 w 7705164"/>
              <a:gd name="connsiteY1" fmla="*/ 8677 h 16791583"/>
              <a:gd name="connsiteX2" fmla="*/ 1594534 w 7705164"/>
              <a:gd name="connsiteY2" fmla="*/ 1947 h 16791583"/>
              <a:gd name="connsiteX3" fmla="*/ 2168748 w 7705164"/>
              <a:gd name="connsiteY3" fmla="*/ 612405 h 16791583"/>
              <a:gd name="connsiteX4" fmla="*/ 5475250 w 7705164"/>
              <a:gd name="connsiteY4" fmla="*/ 619599 h 16791583"/>
              <a:gd name="connsiteX5" fmla="*/ 6128400 w 7705164"/>
              <a:gd name="connsiteY5" fmla="*/ 6443 h 16791583"/>
              <a:gd name="connsiteX6" fmla="*/ 6906593 w 7705164"/>
              <a:gd name="connsiteY6" fmla="*/ 1879 h 16791583"/>
              <a:gd name="connsiteX7" fmla="*/ 7705164 w 7705164"/>
              <a:gd name="connsiteY7" fmla="*/ 809357 h 16791583"/>
              <a:gd name="connsiteX8" fmla="*/ 7705164 w 7705164"/>
              <a:gd name="connsiteY8" fmla="*/ 16007428 h 16791583"/>
              <a:gd name="connsiteX9" fmla="*/ 6921009 w 7705164"/>
              <a:gd name="connsiteY9" fmla="*/ 16791583 h 16791583"/>
              <a:gd name="connsiteX10" fmla="*/ 784155 w 7705164"/>
              <a:gd name="connsiteY10" fmla="*/ 16791583 h 16791583"/>
              <a:gd name="connsiteX11" fmla="*/ 0 w 7705164"/>
              <a:gd name="connsiteY11" fmla="*/ 16007428 h 16791583"/>
              <a:gd name="connsiteX12" fmla="*/ 0 w 7705164"/>
              <a:gd name="connsiteY12" fmla="*/ 809357 h 16791583"/>
              <a:gd name="connsiteX0" fmla="*/ 0 w 7705164"/>
              <a:gd name="connsiteY0" fmla="*/ 809357 h 16791583"/>
              <a:gd name="connsiteX1" fmla="*/ 787083 w 7705164"/>
              <a:gd name="connsiteY1" fmla="*/ 8677 h 16791583"/>
              <a:gd name="connsiteX2" fmla="*/ 1594534 w 7705164"/>
              <a:gd name="connsiteY2" fmla="*/ 1947 h 16791583"/>
              <a:gd name="connsiteX3" fmla="*/ 2168748 w 7705164"/>
              <a:gd name="connsiteY3" fmla="*/ 612405 h 16791583"/>
              <a:gd name="connsiteX4" fmla="*/ 5475250 w 7705164"/>
              <a:gd name="connsiteY4" fmla="*/ 619599 h 16791583"/>
              <a:gd name="connsiteX5" fmla="*/ 6128400 w 7705164"/>
              <a:gd name="connsiteY5" fmla="*/ 6443 h 16791583"/>
              <a:gd name="connsiteX6" fmla="*/ 6906593 w 7705164"/>
              <a:gd name="connsiteY6" fmla="*/ 1879 h 16791583"/>
              <a:gd name="connsiteX7" fmla="*/ 7705164 w 7705164"/>
              <a:gd name="connsiteY7" fmla="*/ 809357 h 16791583"/>
              <a:gd name="connsiteX8" fmla="*/ 7705164 w 7705164"/>
              <a:gd name="connsiteY8" fmla="*/ 16007428 h 16791583"/>
              <a:gd name="connsiteX9" fmla="*/ 6921009 w 7705164"/>
              <a:gd name="connsiteY9" fmla="*/ 16791583 h 16791583"/>
              <a:gd name="connsiteX10" fmla="*/ 784155 w 7705164"/>
              <a:gd name="connsiteY10" fmla="*/ 16791583 h 16791583"/>
              <a:gd name="connsiteX11" fmla="*/ 0 w 7705164"/>
              <a:gd name="connsiteY11" fmla="*/ 16007428 h 16791583"/>
              <a:gd name="connsiteX12" fmla="*/ 0 w 7705164"/>
              <a:gd name="connsiteY12" fmla="*/ 809357 h 16791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5164" h="16791583">
                <a:moveTo>
                  <a:pt x="0" y="809357"/>
                </a:moveTo>
                <a:cubicBezTo>
                  <a:pt x="0" y="376280"/>
                  <a:pt x="330211" y="15476"/>
                  <a:pt x="787083" y="8677"/>
                </a:cubicBezTo>
                <a:cubicBezTo>
                  <a:pt x="1058165" y="-3550"/>
                  <a:pt x="1334601" y="180"/>
                  <a:pt x="1594534" y="1947"/>
                </a:cubicBezTo>
                <a:cubicBezTo>
                  <a:pt x="1854467" y="3714"/>
                  <a:pt x="1476825" y="614950"/>
                  <a:pt x="2168748" y="612405"/>
                </a:cubicBezTo>
                <a:lnTo>
                  <a:pt x="5475250" y="619599"/>
                </a:lnTo>
                <a:cubicBezTo>
                  <a:pt x="6273588" y="622401"/>
                  <a:pt x="5856068" y="5599"/>
                  <a:pt x="6128400" y="6443"/>
                </a:cubicBezTo>
                <a:lnTo>
                  <a:pt x="6906593" y="1879"/>
                </a:lnTo>
                <a:cubicBezTo>
                  <a:pt x="7337561" y="-13827"/>
                  <a:pt x="7705164" y="376280"/>
                  <a:pt x="7705164" y="809357"/>
                </a:cubicBezTo>
                <a:lnTo>
                  <a:pt x="7705164" y="16007428"/>
                </a:lnTo>
                <a:cubicBezTo>
                  <a:pt x="7705164" y="16440505"/>
                  <a:pt x="7354086" y="16791583"/>
                  <a:pt x="6921009" y="16791583"/>
                </a:cubicBezTo>
                <a:lnTo>
                  <a:pt x="784155" y="16791583"/>
                </a:lnTo>
                <a:cubicBezTo>
                  <a:pt x="351078" y="16791583"/>
                  <a:pt x="0" y="16440505"/>
                  <a:pt x="0" y="16007428"/>
                </a:cubicBezTo>
                <a:lnTo>
                  <a:pt x="0" y="809357"/>
                </a:lnTo>
                <a:close/>
              </a:path>
            </a:pathLst>
          </a:cu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endParaRPr lang="en-US"/>
          </a:p>
        </p:txBody>
      </p:sp>
      <p:sp>
        <p:nvSpPr>
          <p:cNvPr id="9" name="Line">
            <a:extLst>
              <a:ext uri="{FF2B5EF4-FFF2-40B4-BE49-F238E27FC236}">
                <a16:creationId xmlns:a16="http://schemas.microsoft.com/office/drawing/2014/main" id="{164661BA-DCAC-FF48-90E4-320BDE728E8B}"/>
              </a:ext>
            </a:extLst>
          </p:cNvPr>
          <p:cNvSpPr/>
          <p:nvPr userDrawn="1"/>
        </p:nvSpPr>
        <p:spPr>
          <a:xfrm>
            <a:off x="7917269" y="1191436"/>
            <a:ext cx="818276" cy="1"/>
          </a:xfrm>
          <a:prstGeom prst="line">
            <a:avLst/>
          </a:prstGeom>
          <a:ln w="63500">
            <a:solidFill>
              <a:srgbClr val="121212"/>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10" name="Line">
            <a:extLst>
              <a:ext uri="{FF2B5EF4-FFF2-40B4-BE49-F238E27FC236}">
                <a16:creationId xmlns:a16="http://schemas.microsoft.com/office/drawing/2014/main" id="{77F3A7CD-5537-A144-AEF0-3240FDD44ECD}"/>
              </a:ext>
            </a:extLst>
          </p:cNvPr>
          <p:cNvSpPr/>
          <p:nvPr userDrawn="1"/>
        </p:nvSpPr>
        <p:spPr>
          <a:xfrm>
            <a:off x="3449388" y="2375731"/>
            <a:ext cx="826063" cy="1"/>
          </a:xfrm>
          <a:prstGeom prst="line">
            <a:avLst/>
          </a:prstGeom>
          <a:ln w="63500">
            <a:solidFill>
              <a:srgbClr val="121212"/>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11" name="Line">
            <a:extLst>
              <a:ext uri="{FF2B5EF4-FFF2-40B4-BE49-F238E27FC236}">
                <a16:creationId xmlns:a16="http://schemas.microsoft.com/office/drawing/2014/main" id="{0A6E6B71-0B2C-7A4F-8F02-A11ACAE5C021}"/>
              </a:ext>
            </a:extLst>
          </p:cNvPr>
          <p:cNvSpPr/>
          <p:nvPr userDrawn="1"/>
        </p:nvSpPr>
        <p:spPr>
          <a:xfrm>
            <a:off x="3449388" y="4863136"/>
            <a:ext cx="826063" cy="1"/>
          </a:xfrm>
          <a:prstGeom prst="line">
            <a:avLst/>
          </a:prstGeom>
          <a:ln w="63500">
            <a:solidFill>
              <a:srgbClr val="121212"/>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1376" name="The system automatically adjusts the number of active servers, depending on the number of users online."/>
          <p:cNvSpPr txBox="1">
            <a:spLocks noGrp="1"/>
          </p:cNvSpPr>
          <p:nvPr>
            <p:ph type="body" sz="quarter" idx="16" hasCustomPrompt="1"/>
          </p:nvPr>
        </p:nvSpPr>
        <p:spPr>
          <a:xfrm>
            <a:off x="457627" y="1553967"/>
            <a:ext cx="2819667" cy="1643527"/>
          </a:xfrm>
          <a:prstGeom prst="rect">
            <a:avLst/>
          </a:prstGeom>
        </p:spPr>
        <p:txBody>
          <a:bodyPr wrap="square">
            <a:spAutoFit/>
          </a:bodyPr>
          <a:lstStyle>
            <a:lvl1pPr marL="0" indent="0">
              <a:buSzTx/>
              <a:buNone/>
              <a:defRPr sz="16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endParaRPr dirty="0"/>
          </a:p>
        </p:txBody>
      </p:sp>
      <p:sp>
        <p:nvSpPr>
          <p:cNvPr id="13" name="The system automatically adjusts the number of active servers, depending on the number of users online."/>
          <p:cNvSpPr txBox="1">
            <a:spLocks noGrp="1"/>
          </p:cNvSpPr>
          <p:nvPr>
            <p:ph type="body" sz="quarter" idx="21" hasCustomPrompt="1"/>
          </p:nvPr>
        </p:nvSpPr>
        <p:spPr>
          <a:xfrm>
            <a:off x="457627" y="4041372"/>
            <a:ext cx="2819667" cy="1643527"/>
          </a:xfrm>
          <a:prstGeom prst="rect">
            <a:avLst/>
          </a:prstGeom>
        </p:spPr>
        <p:txBody>
          <a:bodyPr wrap="square">
            <a:spAutoFit/>
          </a:bodyPr>
          <a:lstStyle>
            <a:lvl1pPr marL="0" indent="0">
              <a:buSzTx/>
              <a:buNone/>
              <a:defRPr sz="16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endParaRPr dirty="0"/>
          </a:p>
        </p:txBody>
      </p:sp>
      <p:sp>
        <p:nvSpPr>
          <p:cNvPr id="15" name="The system automatically adjusts the number of active servers, depending on the number of users online."/>
          <p:cNvSpPr txBox="1">
            <a:spLocks noGrp="1"/>
          </p:cNvSpPr>
          <p:nvPr>
            <p:ph type="body" sz="quarter" idx="22" hasCustomPrompt="1"/>
          </p:nvPr>
        </p:nvSpPr>
        <p:spPr>
          <a:xfrm>
            <a:off x="8914706" y="369672"/>
            <a:ext cx="2819667" cy="1643527"/>
          </a:xfrm>
          <a:prstGeom prst="rect">
            <a:avLst/>
          </a:prstGeom>
        </p:spPr>
        <p:txBody>
          <a:bodyPr wrap="square">
            <a:spAutoFit/>
          </a:bodyPr>
          <a:lstStyle>
            <a:lvl1pPr marL="0" indent="0" algn="r">
              <a:buSzTx/>
              <a:buNone/>
              <a:defRPr sz="16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endParaRPr dirty="0"/>
          </a:p>
        </p:txBody>
      </p:sp>
    </p:spTree>
    <p:extLst>
      <p:ext uri="{BB962C8B-B14F-4D97-AF65-F5344CB8AC3E}">
        <p14:creationId xmlns:p14="http://schemas.microsoft.com/office/powerpoint/2010/main" val="909074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iterate>
                                    <p:tmAbs val="0"/>
                                  </p:iterate>
                                  <p:childTnLst>
                                    <p:set>
                                      <p:cBhvr>
                                        <p:cTn id="6" fill="hold"/>
                                        <p:tgtEl>
                                          <p:spTgt spid="8"/>
                                        </p:tgtEl>
                                        <p:attrNameLst>
                                          <p:attrName>style.visibility</p:attrName>
                                        </p:attrNameLst>
                                      </p:cBhvr>
                                      <p:to>
                                        <p:strVal val="visible"/>
                                      </p:to>
                                    </p:set>
                                    <p:anim calcmode="lin" valueType="num">
                                      <p:cBhvr>
                                        <p:cTn id="7" dur="500" fill="hold"/>
                                        <p:tgtEl>
                                          <p:spTgt spid="8"/>
                                        </p:tgtEl>
                                        <p:attrNameLst>
                                          <p:attrName>ppt_x</p:attrName>
                                        </p:attrNameLst>
                                      </p:cBhvr>
                                      <p:tavLst>
                                        <p:tav tm="0">
                                          <p:val>
                                            <p:strVal val="#ppt_x"/>
                                          </p:val>
                                        </p:tav>
                                        <p:tav tm="100000">
                                          <p:val>
                                            <p:strVal val="#ppt_x"/>
                                          </p:val>
                                        </p:tav>
                                      </p:tavLst>
                                    </p:anim>
                                    <p:anim calcmode="lin" valueType="num">
                                      <p:cBhvr>
                                        <p:cTn id="8" dur="5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376">
                                            <p:bg/>
                                          </p:spTgt>
                                        </p:tgtEl>
                                        <p:attrNameLst>
                                          <p:attrName>style.visibility</p:attrName>
                                        </p:attrNameLst>
                                      </p:cBhvr>
                                      <p:to>
                                        <p:strVal val="visible"/>
                                      </p:to>
                                    </p:set>
                                    <p:animEffect transition="in" filter="fade">
                                      <p:cBhvr>
                                        <p:cTn id="12" dur="500"/>
                                        <p:tgtEl>
                                          <p:spTgt spid="1376">
                                            <p:bg/>
                                          </p:spTgt>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376">
                                            <p:txEl>
                                              <p:pRg st="0" end="0"/>
                                            </p:txEl>
                                          </p:spTgt>
                                        </p:tgtEl>
                                        <p:attrNameLst>
                                          <p:attrName>style.visibility</p:attrName>
                                        </p:attrNameLst>
                                      </p:cBhvr>
                                      <p:to>
                                        <p:strVal val="visible"/>
                                      </p:to>
                                    </p:set>
                                    <p:animEffect transition="in" filter="fade">
                                      <p:cBhvr>
                                        <p:cTn id="16" dur="500"/>
                                        <p:tgtEl>
                                          <p:spTgt spid="1376">
                                            <p:txEl>
                                              <p:pRg st="0" end="0"/>
                                            </p:txEl>
                                          </p:spTgt>
                                        </p:tgtEl>
                                      </p:cBhvr>
                                    </p:animEffect>
                                  </p:childTnLst>
                                </p:cTn>
                              </p:par>
                              <p:par>
                                <p:cTn id="17" presetID="23" presetClass="entr" presetSubtype="16" fill="hold" grpId="0" nodeType="withEffect">
                                  <p:stCondLst>
                                    <p:cond delay="0"/>
                                  </p:stCondLst>
                                  <p:iterate>
                                    <p:tmAbs val="0"/>
                                  </p:iterate>
                                  <p:childTnLst>
                                    <p:set>
                                      <p:cBhvr>
                                        <p:cTn id="18" fill="hold"/>
                                        <p:tgtEl>
                                          <p:spTgt spid="10"/>
                                        </p:tgtEl>
                                        <p:attrNameLst>
                                          <p:attrName>style.visibility</p:attrName>
                                        </p:attrNameLst>
                                      </p:cBhvr>
                                      <p:to>
                                        <p:strVal val="visible"/>
                                      </p:to>
                                    </p:set>
                                    <p:anim calcmode="lin" valueType="num">
                                      <p:cBhvr>
                                        <p:cTn id="19" dur="700" fill="hold"/>
                                        <p:tgtEl>
                                          <p:spTgt spid="10"/>
                                        </p:tgtEl>
                                        <p:attrNameLst>
                                          <p:attrName>ppt_w</p:attrName>
                                        </p:attrNameLst>
                                      </p:cBhvr>
                                      <p:tavLst>
                                        <p:tav tm="0">
                                          <p:val>
                                            <p:fltVal val="0"/>
                                          </p:val>
                                        </p:tav>
                                        <p:tav tm="100000">
                                          <p:val>
                                            <p:strVal val="#ppt_w"/>
                                          </p:val>
                                        </p:tav>
                                      </p:tavLst>
                                    </p:anim>
                                    <p:anim calcmode="lin" valueType="num">
                                      <p:cBhvr>
                                        <p:cTn id="20" dur="700" fill="hold"/>
                                        <p:tgtEl>
                                          <p:spTgt spid="10"/>
                                        </p:tgtEl>
                                        <p:attrNameLst>
                                          <p:attrName>ppt_h</p:attrName>
                                        </p:attrNameLst>
                                      </p:cBhvr>
                                      <p:tavLst>
                                        <p:tav tm="0">
                                          <p:val>
                                            <p:fltVal val="0"/>
                                          </p:val>
                                        </p:tav>
                                        <p:tav tm="100000">
                                          <p:val>
                                            <p:strVal val="#ppt_h"/>
                                          </p:val>
                                        </p:tav>
                                      </p:tavLst>
                                    </p:anim>
                                  </p:childTnLst>
                                </p:cTn>
                              </p:par>
                              <p:par>
                                <p:cTn id="21" presetID="23" presetClass="entr" presetSubtype="16" fill="hold" grpId="0" nodeType="withEffect">
                                  <p:stCondLst>
                                    <p:cond delay="0"/>
                                  </p:stCondLst>
                                  <p:iterate>
                                    <p:tmAbs val="0"/>
                                  </p:iterate>
                                  <p:childTnLst>
                                    <p:set>
                                      <p:cBhvr>
                                        <p:cTn id="22" fill="hold"/>
                                        <p:tgtEl>
                                          <p:spTgt spid="9"/>
                                        </p:tgtEl>
                                        <p:attrNameLst>
                                          <p:attrName>style.visibility</p:attrName>
                                        </p:attrNameLst>
                                      </p:cBhvr>
                                      <p:to>
                                        <p:strVal val="visible"/>
                                      </p:to>
                                    </p:set>
                                    <p:anim calcmode="lin" valueType="num">
                                      <p:cBhvr>
                                        <p:cTn id="23" dur="700" fill="hold"/>
                                        <p:tgtEl>
                                          <p:spTgt spid="9"/>
                                        </p:tgtEl>
                                        <p:attrNameLst>
                                          <p:attrName>ppt_w</p:attrName>
                                        </p:attrNameLst>
                                      </p:cBhvr>
                                      <p:tavLst>
                                        <p:tav tm="0">
                                          <p:val>
                                            <p:fltVal val="0"/>
                                          </p:val>
                                        </p:tav>
                                        <p:tav tm="100000">
                                          <p:val>
                                            <p:strVal val="#ppt_w"/>
                                          </p:val>
                                        </p:tav>
                                      </p:tavLst>
                                    </p:anim>
                                    <p:anim calcmode="lin" valueType="num">
                                      <p:cBhvr>
                                        <p:cTn id="24" dur="700" fill="hold"/>
                                        <p:tgtEl>
                                          <p:spTgt spid="9"/>
                                        </p:tgtEl>
                                        <p:attrNameLst>
                                          <p:attrName>ppt_h</p:attrName>
                                        </p:attrNameLst>
                                      </p:cBhvr>
                                      <p:tavLst>
                                        <p:tav tm="0">
                                          <p:val>
                                            <p:fltVal val="0"/>
                                          </p:val>
                                        </p:tav>
                                        <p:tav tm="100000">
                                          <p:val>
                                            <p:strVal val="#ppt_h"/>
                                          </p:val>
                                        </p:tav>
                                      </p:tavLst>
                                    </p:anim>
                                  </p:childTnLst>
                                </p:cTn>
                              </p:par>
                              <p:par>
                                <p:cTn id="25" presetID="23" presetClass="entr" presetSubtype="16" fill="hold" grpId="0" nodeType="withEffect">
                                  <p:stCondLst>
                                    <p:cond delay="0"/>
                                  </p:stCondLst>
                                  <p:iterate>
                                    <p:tmAbs val="0"/>
                                  </p:iterate>
                                  <p:childTnLst>
                                    <p:set>
                                      <p:cBhvr>
                                        <p:cTn id="26" fill="hold"/>
                                        <p:tgtEl>
                                          <p:spTgt spid="11"/>
                                        </p:tgtEl>
                                        <p:attrNameLst>
                                          <p:attrName>style.visibility</p:attrName>
                                        </p:attrNameLst>
                                      </p:cBhvr>
                                      <p:to>
                                        <p:strVal val="visible"/>
                                      </p:to>
                                    </p:set>
                                    <p:anim calcmode="lin" valueType="num">
                                      <p:cBhvr>
                                        <p:cTn id="27" dur="700" fill="hold"/>
                                        <p:tgtEl>
                                          <p:spTgt spid="11"/>
                                        </p:tgtEl>
                                        <p:attrNameLst>
                                          <p:attrName>ppt_w</p:attrName>
                                        </p:attrNameLst>
                                      </p:cBhvr>
                                      <p:tavLst>
                                        <p:tav tm="0">
                                          <p:val>
                                            <p:fltVal val="0"/>
                                          </p:val>
                                        </p:tav>
                                        <p:tav tm="100000">
                                          <p:val>
                                            <p:strVal val="#ppt_w"/>
                                          </p:val>
                                        </p:tav>
                                      </p:tavLst>
                                    </p:anim>
                                    <p:anim calcmode="lin" valueType="num">
                                      <p:cBhvr>
                                        <p:cTn id="28" dur="700" fill="hold"/>
                                        <p:tgtEl>
                                          <p:spTgt spid="11"/>
                                        </p:tgtEl>
                                        <p:attrNameLst>
                                          <p:attrName>ppt_h</p:attrName>
                                        </p:attrNameLst>
                                      </p:cBhvr>
                                      <p:tavLst>
                                        <p:tav tm="0">
                                          <p:val>
                                            <p:fltVal val="0"/>
                                          </p:val>
                                        </p:tav>
                                        <p:tav tm="100000">
                                          <p:val>
                                            <p:strVal val="#ppt_h"/>
                                          </p:val>
                                        </p:tav>
                                      </p:tavLst>
                                    </p:anim>
                                  </p:childTnLst>
                                </p:cTn>
                              </p:par>
                            </p:childTnLst>
                          </p:cTn>
                        </p:par>
                        <p:par>
                          <p:cTn id="29" fill="hold">
                            <p:stCondLst>
                              <p:cond delay="1700"/>
                            </p:stCondLst>
                            <p:childTnLst>
                              <p:par>
                                <p:cTn id="30" presetID="10" presetClass="entr" presetSubtype="0" fill="hold" grpId="0" nodeType="afterEffect">
                                  <p:stCondLst>
                                    <p:cond delay="0"/>
                                  </p:stCondLst>
                                  <p:childTnLst>
                                    <p:set>
                                      <p:cBhvr>
                                        <p:cTn id="31" dur="1" fill="hold">
                                          <p:stCondLst>
                                            <p:cond delay="0"/>
                                          </p:stCondLst>
                                        </p:cTn>
                                        <p:tgtEl>
                                          <p:spTgt spid="13">
                                            <p:bg/>
                                          </p:spTgt>
                                        </p:tgtEl>
                                        <p:attrNameLst>
                                          <p:attrName>style.visibility</p:attrName>
                                        </p:attrNameLst>
                                      </p:cBhvr>
                                      <p:to>
                                        <p:strVal val="visible"/>
                                      </p:to>
                                    </p:set>
                                    <p:animEffect transition="in" filter="fade">
                                      <p:cBhvr>
                                        <p:cTn id="32" dur="500"/>
                                        <p:tgtEl>
                                          <p:spTgt spid="13">
                                            <p:bg/>
                                          </p:spTgt>
                                        </p:tgtEl>
                                      </p:cBhvr>
                                    </p:animEffect>
                                  </p:childTnLst>
                                </p:cTn>
                              </p:par>
                            </p:childTnLst>
                          </p:cTn>
                        </p:par>
                        <p:par>
                          <p:cTn id="33" fill="hold">
                            <p:stCondLst>
                              <p:cond delay="2200"/>
                            </p:stCondLst>
                            <p:childTnLst>
                              <p:par>
                                <p:cTn id="34" presetID="10" presetClass="entr" presetSubtype="0" fill="hold" grpId="0" nodeType="afterEffect">
                                  <p:stCondLst>
                                    <p:cond delay="0"/>
                                  </p:stCondLst>
                                  <p:childTnLst>
                                    <p:set>
                                      <p:cBhvr>
                                        <p:cTn id="35" dur="1" fill="hold">
                                          <p:stCondLst>
                                            <p:cond delay="0"/>
                                          </p:stCondLst>
                                        </p:cTn>
                                        <p:tgtEl>
                                          <p:spTgt spid="13">
                                            <p:txEl>
                                              <p:pRg st="0" end="0"/>
                                            </p:txEl>
                                          </p:spTgt>
                                        </p:tgtEl>
                                        <p:attrNameLst>
                                          <p:attrName>style.visibility</p:attrName>
                                        </p:attrNameLst>
                                      </p:cBhvr>
                                      <p:to>
                                        <p:strVal val="visible"/>
                                      </p:to>
                                    </p:set>
                                    <p:animEffect transition="in" filter="fade">
                                      <p:cBhvr>
                                        <p:cTn id="36" dur="500"/>
                                        <p:tgtEl>
                                          <p:spTgt spid="13">
                                            <p:txEl>
                                              <p:pRg st="0" end="0"/>
                                            </p:txEl>
                                          </p:spTgt>
                                        </p:tgtEl>
                                      </p:cBhvr>
                                    </p:animEffect>
                                  </p:childTnLst>
                                </p:cTn>
                              </p:par>
                            </p:childTnLst>
                          </p:cTn>
                        </p:par>
                        <p:par>
                          <p:cTn id="37" fill="hold">
                            <p:stCondLst>
                              <p:cond delay="2700"/>
                            </p:stCondLst>
                            <p:childTnLst>
                              <p:par>
                                <p:cTn id="38" presetID="10" presetClass="entr" presetSubtype="0" fill="hold" grpId="0" nodeType="afterEffect">
                                  <p:stCondLst>
                                    <p:cond delay="0"/>
                                  </p:stCondLst>
                                  <p:childTnLst>
                                    <p:set>
                                      <p:cBhvr>
                                        <p:cTn id="39" dur="1" fill="hold">
                                          <p:stCondLst>
                                            <p:cond delay="0"/>
                                          </p:stCondLst>
                                        </p:cTn>
                                        <p:tgtEl>
                                          <p:spTgt spid="15">
                                            <p:bg/>
                                          </p:spTgt>
                                        </p:tgtEl>
                                        <p:attrNameLst>
                                          <p:attrName>style.visibility</p:attrName>
                                        </p:attrNameLst>
                                      </p:cBhvr>
                                      <p:to>
                                        <p:strVal val="visible"/>
                                      </p:to>
                                    </p:set>
                                    <p:animEffect transition="in" filter="fade">
                                      <p:cBhvr>
                                        <p:cTn id="40" dur="500"/>
                                        <p:tgtEl>
                                          <p:spTgt spid="15">
                                            <p:bg/>
                                          </p:spTgt>
                                        </p:tgtEl>
                                      </p:cBhvr>
                                    </p:animEffect>
                                  </p:childTnLst>
                                </p:cTn>
                              </p:par>
                            </p:childTnLst>
                          </p:cTn>
                        </p:par>
                        <p:par>
                          <p:cTn id="41" fill="hold">
                            <p:stCondLst>
                              <p:cond delay="3200"/>
                            </p:stCondLst>
                            <p:childTnLst>
                              <p:par>
                                <p:cTn id="42" presetID="10" presetClass="entr" presetSubtype="0" fill="hold" grpId="0" nodeType="afterEffect">
                                  <p:stCondLst>
                                    <p:cond delay="0"/>
                                  </p:stCondLst>
                                  <p:childTnLst>
                                    <p:set>
                                      <p:cBhvr>
                                        <p:cTn id="43" dur="1" fill="hold">
                                          <p:stCondLst>
                                            <p:cond delay="0"/>
                                          </p:stCondLst>
                                        </p:cTn>
                                        <p:tgtEl>
                                          <p:spTgt spid="15">
                                            <p:txEl>
                                              <p:pRg st="0" end="0"/>
                                            </p:txEl>
                                          </p:spTgt>
                                        </p:tgtEl>
                                        <p:attrNameLst>
                                          <p:attrName>style.visibility</p:attrName>
                                        </p:attrNameLst>
                                      </p:cBhvr>
                                      <p:to>
                                        <p:strVal val="visible"/>
                                      </p:to>
                                    </p:set>
                                    <p:animEffect transition="in" filter="fade">
                                      <p:cBhvr>
                                        <p:cTn id="44"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advAuto="0"/>
      <p:bldP spid="9" grpId="0" animBg="1" advAuto="0"/>
      <p:bldP spid="10" grpId="0" animBg="1" advAuto="0"/>
      <p:bldP spid="11" grpId="0" animBg="1" advAuto="0"/>
      <p:bldP spid="1376" grpId="0" build="p" animBg="1">
        <p:tmplLst>
          <p:tmpl>
            <p:tnLst>
              <p:par>
                <p:cTn presetID="10" presetClass="entr" presetSubtype="0" fill="hold" nodeType="afterEffect">
                  <p:stCondLst>
                    <p:cond delay="0"/>
                  </p:stCondLst>
                  <p:childTnLst>
                    <p:set>
                      <p:cBhvr>
                        <p:cTn dur="1" fill="hold">
                          <p:stCondLst>
                            <p:cond delay="0"/>
                          </p:stCondLst>
                        </p:cTn>
                        <p:tgtEl>
                          <p:spTgt spid="1376"/>
                        </p:tgtEl>
                        <p:attrNameLst>
                          <p:attrName>style.visibility</p:attrName>
                        </p:attrNameLst>
                      </p:cBhvr>
                      <p:to>
                        <p:strVal val="visible"/>
                      </p:to>
                    </p:set>
                    <p:animEffect transition="in" filter="fade">
                      <p:cBhvr>
                        <p:cTn dur="500"/>
                        <p:tgtEl>
                          <p:spTgt spid="1376"/>
                        </p:tgtEl>
                      </p:cBhvr>
                    </p:animEffect>
                  </p:childTnLst>
                </p:cTn>
              </p:par>
            </p:tnLst>
          </p:tmpl>
          <p:tmpl lvl="1">
            <p:tnLst>
              <p:par>
                <p:cTn presetID="10" presetClass="entr" presetSubtype="0" fill="hold" nodeType="afterEffect">
                  <p:stCondLst>
                    <p:cond delay="0"/>
                  </p:stCondLst>
                  <p:childTnLst>
                    <p:set>
                      <p:cBhvr>
                        <p:cTn dur="1" fill="hold">
                          <p:stCondLst>
                            <p:cond delay="0"/>
                          </p:stCondLst>
                        </p:cTn>
                        <p:tgtEl>
                          <p:spTgt spid="1376"/>
                        </p:tgtEl>
                        <p:attrNameLst>
                          <p:attrName>style.visibility</p:attrName>
                        </p:attrNameLst>
                      </p:cBhvr>
                      <p:to>
                        <p:strVal val="visible"/>
                      </p:to>
                    </p:set>
                    <p:animEffect transition="in" filter="fade">
                      <p:cBhvr>
                        <p:cTn dur="500"/>
                        <p:tgtEl>
                          <p:spTgt spid="1376"/>
                        </p:tgtEl>
                      </p:cBhvr>
                    </p:animEffect>
                  </p:childTnLst>
                </p:cTn>
              </p:par>
            </p:tnLst>
          </p:tmpl>
        </p:tmplLst>
      </p:bldP>
      <p:bldP spid="13" grpId="0" build="p" animBg="1">
        <p:tmplLst>
          <p:tmpl>
            <p:tnLst>
              <p:par>
                <p:cTn presetID="10" presetClass="entr" presetSubtype="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 lvl="1">
            <p:tnLst>
              <p:par>
                <p:cTn presetID="10" presetClass="entr" presetSubtype="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build="p" animBg="1">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 lvl="1">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UTADOR 1">
    <p:spTree>
      <p:nvGrpSpPr>
        <p:cNvPr id="1" name=""/>
        <p:cNvGrpSpPr/>
        <p:nvPr/>
      </p:nvGrpSpPr>
      <p:grpSpPr>
        <a:xfrm>
          <a:off x="0" y="0"/>
          <a:ext cx="0" cy="0"/>
          <a:chOff x="0" y="0"/>
          <a:chExt cx="0" cy="0"/>
        </a:xfrm>
      </p:grpSpPr>
      <p:sp>
        <p:nvSpPr>
          <p:cNvPr id="5" name="Circle">
            <a:extLst>
              <a:ext uri="{FF2B5EF4-FFF2-40B4-BE49-F238E27FC236}">
                <a16:creationId xmlns:a16="http://schemas.microsoft.com/office/drawing/2014/main" id="{D2301A66-EBA6-6D4B-98D9-2FF9F6BB61D0}"/>
              </a:ext>
            </a:extLst>
          </p:cNvPr>
          <p:cNvSpPr/>
          <p:nvPr userDrawn="1"/>
        </p:nvSpPr>
        <p:spPr>
          <a:xfrm>
            <a:off x="-1254955" y="-3961711"/>
            <a:ext cx="6057373" cy="6057373"/>
          </a:xfrm>
          <a:prstGeom prst="ellipse">
            <a:avLst/>
          </a:prstGeom>
          <a:solidFill>
            <a:srgbClr val="4E41A6"/>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6" name="Circle">
            <a:extLst>
              <a:ext uri="{FF2B5EF4-FFF2-40B4-BE49-F238E27FC236}">
                <a16:creationId xmlns:a16="http://schemas.microsoft.com/office/drawing/2014/main" id="{F3AE770E-2D29-BF44-BA72-EE6C8E4A73E2}"/>
              </a:ext>
            </a:extLst>
          </p:cNvPr>
          <p:cNvSpPr/>
          <p:nvPr userDrawn="1"/>
        </p:nvSpPr>
        <p:spPr>
          <a:xfrm>
            <a:off x="6931755" y="3688128"/>
            <a:ext cx="6057373" cy="6057373"/>
          </a:xfrm>
          <a:prstGeom prst="ellipse">
            <a:avLst/>
          </a:prstGeom>
          <a:solidFill>
            <a:srgbClr val="4E41A6"/>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pic>
        <p:nvPicPr>
          <p:cNvPr id="7" name="Image" descr="Image">
            <a:extLst>
              <a:ext uri="{FF2B5EF4-FFF2-40B4-BE49-F238E27FC236}">
                <a16:creationId xmlns:a16="http://schemas.microsoft.com/office/drawing/2014/main" id="{9423C2FA-6D35-CE4C-850C-5D9A21E4F162}"/>
              </a:ext>
            </a:extLst>
          </p:cNvPr>
          <p:cNvPicPr>
            <a:picLocks noChangeAspect="1"/>
          </p:cNvPicPr>
          <p:nvPr userDrawn="1"/>
        </p:nvPicPr>
        <p:blipFill>
          <a:blip r:embed="rId2"/>
          <a:stretch>
            <a:fillRect/>
          </a:stretch>
        </p:blipFill>
        <p:spPr>
          <a:xfrm>
            <a:off x="1665410" y="844030"/>
            <a:ext cx="8861180" cy="73046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pic>
      <p:sp>
        <p:nvSpPr>
          <p:cNvPr id="1695" name="Image"/>
          <p:cNvSpPr>
            <a:spLocks noGrp="1"/>
          </p:cNvSpPr>
          <p:nvPr>
            <p:ph type="pic" idx="14"/>
          </p:nvPr>
        </p:nvSpPr>
        <p:spPr>
          <a:xfrm>
            <a:off x="1781175" y="951855"/>
            <a:ext cx="8629651" cy="4851401"/>
          </a:xfrm>
          <a:prstGeom prst="rect">
            <a:avLst/>
          </a:prstGeom>
        </p:spPr>
        <p:txBody>
          <a:bodyPr lIns="91439" tIns="45719" rIns="91439" bIns="45719" anchor="t">
            <a:noAutofit/>
          </a:bodyPr>
          <a:lstStyle/>
          <a:p>
            <a:endParaRPr/>
          </a:p>
        </p:txBody>
      </p:sp>
    </p:spTree>
    <p:extLst>
      <p:ext uri="{BB962C8B-B14F-4D97-AF65-F5344CB8AC3E}">
        <p14:creationId xmlns:p14="http://schemas.microsoft.com/office/powerpoint/2010/main" val="3137217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iterate>
                                    <p:tmAbs val="0"/>
                                  </p:iterate>
                                  <p:childTnLst>
                                    <p:set>
                                      <p:cBhvr>
                                        <p:cTn id="6" fill="hold"/>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0-#ppt_w/2"/>
                                          </p:val>
                                        </p:tav>
                                        <p:tav tm="100000">
                                          <p:val>
                                            <p:strVal val="#ppt_x"/>
                                          </p:val>
                                        </p:tav>
                                      </p:tavLst>
                                    </p:anim>
                                    <p:anim calcmode="lin" valueType="num">
                                      <p:cBhvr>
                                        <p:cTn id="8" dur="5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6" fill="hold" grpId="0" nodeType="withEffect">
                                  <p:stCondLst>
                                    <p:cond delay="0"/>
                                  </p:stCondLst>
                                  <p:iterate>
                                    <p:tmAbs val="0"/>
                                  </p:iterate>
                                  <p:childTnLst>
                                    <p:set>
                                      <p:cBhvr>
                                        <p:cTn id="10" fill="hold"/>
                                        <p:tgtEl>
                                          <p:spTgt spid="6"/>
                                        </p:tgtEl>
                                        <p:attrNameLst>
                                          <p:attrName>style.visibility</p:attrName>
                                        </p:attrNameLst>
                                      </p:cBhvr>
                                      <p:to>
                                        <p:strVal val="visible"/>
                                      </p:to>
                                    </p:set>
                                    <p:anim calcmode="lin" valueType="num">
                                      <p:cBhvr>
                                        <p:cTn id="11" dur="500" fill="hold"/>
                                        <p:tgtEl>
                                          <p:spTgt spid="6"/>
                                        </p:tgtEl>
                                        <p:attrNameLst>
                                          <p:attrName>ppt_x</p:attrName>
                                        </p:attrNameLst>
                                      </p:cBhvr>
                                      <p:tavLst>
                                        <p:tav tm="0">
                                          <p:val>
                                            <p:strVal val="1+#ppt_w/2"/>
                                          </p:val>
                                        </p:tav>
                                        <p:tav tm="100000">
                                          <p:val>
                                            <p:strVal val="#ppt_x"/>
                                          </p:val>
                                        </p:tav>
                                      </p:tavLst>
                                    </p:anim>
                                    <p:anim calcmode="lin" valueType="num">
                                      <p:cBhvr>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6" grpId="0" animBg="1" advAuto="0"/>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UTADOR 2">
    <p:spTree>
      <p:nvGrpSpPr>
        <p:cNvPr id="1" name=""/>
        <p:cNvGrpSpPr/>
        <p:nvPr/>
      </p:nvGrpSpPr>
      <p:grpSpPr>
        <a:xfrm>
          <a:off x="0" y="0"/>
          <a:ext cx="0" cy="0"/>
          <a:chOff x="0" y="0"/>
          <a:chExt cx="0" cy="0"/>
        </a:xfrm>
      </p:grpSpPr>
      <p:sp>
        <p:nvSpPr>
          <p:cNvPr id="7" name="Circle">
            <a:extLst>
              <a:ext uri="{FF2B5EF4-FFF2-40B4-BE49-F238E27FC236}">
                <a16:creationId xmlns:a16="http://schemas.microsoft.com/office/drawing/2014/main" id="{43A1A3A4-F1A0-4D45-B14B-31D52C9D7902}"/>
              </a:ext>
            </a:extLst>
          </p:cNvPr>
          <p:cNvSpPr/>
          <p:nvPr userDrawn="1"/>
        </p:nvSpPr>
        <p:spPr>
          <a:xfrm>
            <a:off x="5706345" y="-1371779"/>
            <a:ext cx="7622352" cy="7622352"/>
          </a:xfrm>
          <a:prstGeom prst="ellipse">
            <a:avLst/>
          </a:prstGeom>
          <a:solidFill>
            <a:srgbClr val="FE9537"/>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pic>
        <p:nvPicPr>
          <p:cNvPr id="8" name="Image" descr="Image">
            <a:extLst>
              <a:ext uri="{FF2B5EF4-FFF2-40B4-BE49-F238E27FC236}">
                <a16:creationId xmlns:a16="http://schemas.microsoft.com/office/drawing/2014/main" id="{40875917-11C1-CB48-8331-E3D3040D9CA0}"/>
              </a:ext>
            </a:extLst>
          </p:cNvPr>
          <p:cNvPicPr>
            <a:picLocks noChangeAspect="1"/>
          </p:cNvPicPr>
          <p:nvPr userDrawn="1"/>
        </p:nvPicPr>
        <p:blipFill>
          <a:blip r:embed="rId2"/>
          <a:stretch>
            <a:fillRect/>
          </a:stretch>
        </p:blipFill>
        <p:spPr>
          <a:xfrm>
            <a:off x="5750514" y="814459"/>
            <a:ext cx="7737169" cy="6378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pic>
      <p:sp>
        <p:nvSpPr>
          <p:cNvPr id="1672" name="Image"/>
          <p:cNvSpPr>
            <a:spLocks noGrp="1"/>
          </p:cNvSpPr>
          <p:nvPr>
            <p:ph type="pic" sz="half" idx="14"/>
          </p:nvPr>
        </p:nvSpPr>
        <p:spPr>
          <a:xfrm>
            <a:off x="5850373" y="908856"/>
            <a:ext cx="7537451" cy="4235451"/>
          </a:xfrm>
          <a:prstGeom prst="rect">
            <a:avLst/>
          </a:prstGeom>
        </p:spPr>
        <p:txBody>
          <a:bodyPr lIns="91439" tIns="45719" rIns="91439" bIns="45719" anchor="t">
            <a:noAutofit/>
          </a:bodyPr>
          <a:lstStyle/>
          <a:p>
            <a:endParaRPr/>
          </a:p>
        </p:txBody>
      </p:sp>
      <p:sp>
        <p:nvSpPr>
          <p:cNvPr id="1674" name="It's no secret that people are the most important asset of any organization. Meet the team that makes it their mission to put you first. We make extra room in the budget without compromising quality by selling online and delivering directly to you. We've worked hard to make it easy, creating a seamless journey from purchase to privacy."/>
          <p:cNvSpPr txBox="1">
            <a:spLocks noGrp="1"/>
          </p:cNvSpPr>
          <p:nvPr>
            <p:ph type="body" sz="quarter" idx="16" hasCustomPrompt="1"/>
          </p:nvPr>
        </p:nvSpPr>
        <p:spPr>
          <a:xfrm>
            <a:off x="710081" y="2917346"/>
            <a:ext cx="4318001" cy="2516073"/>
          </a:xfrm>
          <a:prstGeom prst="rect">
            <a:avLst/>
          </a:prstGeom>
        </p:spPr>
        <p:txBody>
          <a:bodyPr anchor="t">
            <a:spAutoFit/>
          </a:bodyPr>
          <a:lstStyle>
            <a:lvl1pPr marL="0" indent="0">
              <a:buSzTx/>
              <a:buNone/>
              <a:defRPr sz="25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endParaRPr dirty="0"/>
          </a:p>
        </p:txBody>
      </p:sp>
      <p:sp>
        <p:nvSpPr>
          <p:cNvPr id="9" name="Ideation and Evaluation"/>
          <p:cNvSpPr txBox="1">
            <a:spLocks noGrp="1"/>
          </p:cNvSpPr>
          <p:nvPr>
            <p:ph type="body" sz="quarter" idx="17" hasCustomPrompt="1"/>
          </p:nvPr>
        </p:nvSpPr>
        <p:spPr>
          <a:xfrm>
            <a:off x="710081" y="1459382"/>
            <a:ext cx="4585819" cy="1172629"/>
          </a:xfrm>
          <a:prstGeom prst="rect">
            <a:avLst/>
          </a:prstGeom>
        </p:spPr>
        <p:txBody>
          <a:bodyPr wrap="square" anchor="t">
            <a:spAutoFit/>
          </a:bodyPr>
          <a:lstStyle>
            <a:lvl1pPr marL="0" indent="0">
              <a:lnSpc>
                <a:spcPct val="130000"/>
              </a:lnSpc>
              <a:buSzTx/>
              <a:buNone/>
              <a:defRPr sz="5400">
                <a:solidFill>
                  <a:schemeClr val="tx1"/>
                </a:solidFill>
                <a:latin typeface="Red Hat Display ExtraBold" panose="02010303040201060303" pitchFamily="2" charset="0"/>
                <a:ea typeface="Red Hat Display ExtraBold" panose="02010303040201060303" pitchFamily="2" charset="0"/>
                <a:cs typeface="Red Hat Display ExtraBold" panose="02010303040201060303" pitchFamily="2" charset="0"/>
                <a:sym typeface="Poppins SemiBold"/>
              </a:defRPr>
            </a:lvl1pPr>
          </a:lstStyle>
          <a:p>
            <a:r>
              <a:rPr lang="pt-BR" dirty="0" err="1"/>
              <a:t>Lorem</a:t>
            </a:r>
            <a:r>
              <a:rPr lang="pt-BR" dirty="0"/>
              <a:t> Ipsum</a:t>
            </a:r>
            <a:endParaRPr dirty="0"/>
          </a:p>
        </p:txBody>
      </p:sp>
    </p:spTree>
    <p:extLst>
      <p:ext uri="{BB962C8B-B14F-4D97-AF65-F5344CB8AC3E}">
        <p14:creationId xmlns:p14="http://schemas.microsoft.com/office/powerpoint/2010/main" val="4072150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iterate>
                                    <p:tmAbs val="0"/>
                                  </p:iterate>
                                  <p:childTnLst>
                                    <p:set>
                                      <p:cBhvr>
                                        <p:cTn id="6" fill="hold"/>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ESUMO DA AULA">
    <p:spTree>
      <p:nvGrpSpPr>
        <p:cNvPr id="1" name=""/>
        <p:cNvGrpSpPr/>
        <p:nvPr/>
      </p:nvGrpSpPr>
      <p:grpSpPr>
        <a:xfrm>
          <a:off x="0" y="0"/>
          <a:ext cx="0" cy="0"/>
          <a:chOff x="0" y="0"/>
          <a:chExt cx="0" cy="0"/>
        </a:xfrm>
      </p:grpSpPr>
      <p:pic>
        <p:nvPicPr>
          <p:cNvPr id="2" name="Imagem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Espaço Reservado para Texto 3"/>
          <p:cNvSpPr>
            <a:spLocks noGrp="1"/>
          </p:cNvSpPr>
          <p:nvPr>
            <p:ph type="body" sz="quarter" idx="10" hasCustomPrompt="1"/>
          </p:nvPr>
        </p:nvSpPr>
        <p:spPr>
          <a:xfrm>
            <a:off x="1905000" y="2400300"/>
            <a:ext cx="7023100" cy="1790700"/>
          </a:xfrm>
          <a:prstGeom prst="rect">
            <a:avLst/>
          </a:prstGeom>
        </p:spPr>
        <p:txBody>
          <a:bodyPr/>
          <a:lstStyle>
            <a:lvl1pPr marL="0" indent="0">
              <a:buNone/>
              <a:defRPr sz="25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lvl="0"/>
            <a:r>
              <a:rPr lang="pt-BR" dirty="0"/>
              <a:t>The </a:t>
            </a:r>
            <a:r>
              <a:rPr lang="pt-BR" dirty="0" err="1"/>
              <a:t>quick</a:t>
            </a:r>
            <a:r>
              <a:rPr lang="pt-BR" dirty="0"/>
              <a:t> </a:t>
            </a:r>
            <a:r>
              <a:rPr lang="pt-BR" dirty="0" err="1"/>
              <a:t>brown</a:t>
            </a:r>
            <a:r>
              <a:rPr lang="pt-BR" dirty="0"/>
              <a:t> </a:t>
            </a:r>
            <a:r>
              <a:rPr lang="pt-BR" dirty="0" err="1"/>
              <a:t>fox</a:t>
            </a:r>
            <a:r>
              <a:rPr lang="pt-BR" dirty="0"/>
              <a:t> </a:t>
            </a:r>
            <a:r>
              <a:rPr lang="pt-BR" dirty="0" err="1"/>
              <a:t>jumps</a:t>
            </a:r>
            <a:r>
              <a:rPr lang="pt-BR" dirty="0"/>
              <a:t> over </a:t>
            </a:r>
            <a:r>
              <a:rPr lang="pt-BR" dirty="0" err="1"/>
              <a:t>the</a:t>
            </a:r>
            <a:r>
              <a:rPr lang="pt-BR" dirty="0"/>
              <a:t> </a:t>
            </a:r>
            <a:r>
              <a:rPr lang="pt-BR" dirty="0" err="1"/>
              <a:t>lazy</a:t>
            </a:r>
            <a:r>
              <a:rPr lang="pt-BR" dirty="0"/>
              <a:t> dog. The </a:t>
            </a:r>
            <a:r>
              <a:rPr lang="pt-BR" dirty="0" err="1"/>
              <a:t>quick</a:t>
            </a:r>
            <a:r>
              <a:rPr lang="pt-BR" dirty="0"/>
              <a:t> </a:t>
            </a:r>
            <a:r>
              <a:rPr lang="pt-BR" dirty="0" err="1"/>
              <a:t>brown</a:t>
            </a:r>
            <a:r>
              <a:rPr lang="pt-BR" dirty="0"/>
              <a:t> </a:t>
            </a:r>
            <a:r>
              <a:rPr lang="pt-BR" dirty="0" err="1"/>
              <a:t>fox</a:t>
            </a:r>
            <a:r>
              <a:rPr lang="pt-BR" dirty="0"/>
              <a:t> </a:t>
            </a:r>
            <a:r>
              <a:rPr lang="pt-BR" dirty="0" err="1"/>
              <a:t>jumps</a:t>
            </a:r>
            <a:r>
              <a:rPr lang="pt-BR" dirty="0"/>
              <a:t> over </a:t>
            </a:r>
            <a:r>
              <a:rPr lang="pt-BR" dirty="0" err="1"/>
              <a:t>the</a:t>
            </a:r>
            <a:r>
              <a:rPr lang="pt-BR" dirty="0"/>
              <a:t> </a:t>
            </a:r>
            <a:r>
              <a:rPr lang="pt-BR" dirty="0" err="1"/>
              <a:t>lazy</a:t>
            </a:r>
            <a:r>
              <a:rPr lang="pt-BR" dirty="0"/>
              <a:t> dog. The </a:t>
            </a:r>
            <a:r>
              <a:rPr lang="pt-BR" dirty="0" err="1"/>
              <a:t>quick</a:t>
            </a:r>
            <a:r>
              <a:rPr lang="pt-BR" dirty="0"/>
              <a:t> </a:t>
            </a:r>
            <a:r>
              <a:rPr lang="pt-BR" dirty="0" err="1"/>
              <a:t>brown</a:t>
            </a:r>
            <a:r>
              <a:rPr lang="pt-BR" dirty="0"/>
              <a:t> </a:t>
            </a:r>
            <a:r>
              <a:rPr lang="pt-BR" dirty="0" err="1"/>
              <a:t>fox</a:t>
            </a:r>
            <a:r>
              <a:rPr lang="pt-BR" dirty="0"/>
              <a:t> </a:t>
            </a:r>
            <a:r>
              <a:rPr lang="pt-BR" dirty="0" err="1"/>
              <a:t>jumps</a:t>
            </a:r>
            <a:r>
              <a:rPr lang="pt-BR" dirty="0"/>
              <a:t> over </a:t>
            </a:r>
            <a:r>
              <a:rPr lang="pt-BR" dirty="0" err="1"/>
              <a:t>the</a:t>
            </a:r>
            <a:r>
              <a:rPr lang="pt-BR" dirty="0"/>
              <a:t> </a:t>
            </a:r>
            <a:r>
              <a:rPr lang="pt-BR" dirty="0" err="1"/>
              <a:t>lazy</a:t>
            </a:r>
            <a:r>
              <a:rPr lang="pt-BR" dirty="0"/>
              <a:t> dog. The </a:t>
            </a:r>
            <a:r>
              <a:rPr lang="pt-BR" dirty="0" err="1"/>
              <a:t>quick</a:t>
            </a:r>
            <a:r>
              <a:rPr lang="pt-BR" dirty="0"/>
              <a:t> </a:t>
            </a:r>
            <a:r>
              <a:rPr lang="pt-BR" dirty="0" err="1"/>
              <a:t>brown</a:t>
            </a:r>
            <a:r>
              <a:rPr lang="pt-BR" dirty="0"/>
              <a:t> </a:t>
            </a:r>
            <a:r>
              <a:rPr lang="pt-BR" dirty="0" err="1"/>
              <a:t>fox</a:t>
            </a:r>
            <a:r>
              <a:rPr lang="pt-BR" dirty="0"/>
              <a:t> </a:t>
            </a:r>
            <a:r>
              <a:rPr lang="pt-BR" dirty="0" err="1"/>
              <a:t>jumps</a:t>
            </a:r>
            <a:r>
              <a:rPr lang="pt-BR" dirty="0"/>
              <a:t> over </a:t>
            </a:r>
            <a:r>
              <a:rPr lang="pt-BR" dirty="0" err="1"/>
              <a:t>the</a:t>
            </a:r>
            <a:r>
              <a:rPr lang="pt-BR" dirty="0"/>
              <a:t> </a:t>
            </a:r>
            <a:r>
              <a:rPr lang="pt-BR" dirty="0" err="1"/>
              <a:t>lazy</a:t>
            </a:r>
            <a:r>
              <a:rPr lang="pt-BR" dirty="0"/>
              <a:t> dog. The </a:t>
            </a:r>
            <a:r>
              <a:rPr lang="pt-BR" dirty="0" err="1"/>
              <a:t>quick</a:t>
            </a:r>
            <a:r>
              <a:rPr lang="pt-BR" dirty="0"/>
              <a:t> </a:t>
            </a:r>
            <a:r>
              <a:rPr lang="pt-BR" dirty="0" err="1"/>
              <a:t>brown</a:t>
            </a:r>
            <a:r>
              <a:rPr lang="pt-BR" dirty="0"/>
              <a:t> </a:t>
            </a:r>
            <a:r>
              <a:rPr lang="pt-BR" dirty="0" err="1"/>
              <a:t>fox</a:t>
            </a:r>
            <a:r>
              <a:rPr lang="pt-BR" dirty="0"/>
              <a:t> </a:t>
            </a:r>
            <a:r>
              <a:rPr lang="pt-BR" dirty="0" err="1"/>
              <a:t>jumps</a:t>
            </a:r>
            <a:r>
              <a:rPr lang="pt-BR" dirty="0"/>
              <a:t> over </a:t>
            </a:r>
            <a:r>
              <a:rPr lang="pt-BR" dirty="0" err="1"/>
              <a:t>the</a:t>
            </a:r>
            <a:r>
              <a:rPr lang="pt-BR" dirty="0"/>
              <a:t> </a:t>
            </a:r>
            <a:r>
              <a:rPr lang="pt-BR" dirty="0" err="1"/>
              <a:t>lazy</a:t>
            </a:r>
            <a:r>
              <a:rPr lang="pt-BR" dirty="0"/>
              <a:t> dog. </a:t>
            </a:r>
          </a:p>
        </p:txBody>
      </p:sp>
    </p:spTree>
    <p:extLst>
      <p:ext uri="{BB962C8B-B14F-4D97-AF65-F5344CB8AC3E}">
        <p14:creationId xmlns:p14="http://schemas.microsoft.com/office/powerpoint/2010/main" val="22113492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UTADOR 3">
    <p:spTree>
      <p:nvGrpSpPr>
        <p:cNvPr id="1" name=""/>
        <p:cNvGrpSpPr/>
        <p:nvPr/>
      </p:nvGrpSpPr>
      <p:grpSpPr>
        <a:xfrm>
          <a:off x="0" y="0"/>
          <a:ext cx="0" cy="0"/>
          <a:chOff x="0" y="0"/>
          <a:chExt cx="0" cy="0"/>
        </a:xfrm>
      </p:grpSpPr>
      <p:pic>
        <p:nvPicPr>
          <p:cNvPr id="7" name="Image" descr="Image">
            <a:extLst>
              <a:ext uri="{FF2B5EF4-FFF2-40B4-BE49-F238E27FC236}">
                <a16:creationId xmlns:a16="http://schemas.microsoft.com/office/drawing/2014/main" id="{FF459E24-0F34-5F42-865C-792D2BBA3FF9}"/>
              </a:ext>
            </a:extLst>
          </p:cNvPr>
          <p:cNvPicPr>
            <a:picLocks noChangeAspect="1"/>
          </p:cNvPicPr>
          <p:nvPr userDrawn="1"/>
        </p:nvPicPr>
        <p:blipFill>
          <a:blip r:embed="rId2"/>
          <a:stretch>
            <a:fillRect/>
          </a:stretch>
        </p:blipFill>
        <p:spPr>
          <a:xfrm>
            <a:off x="-3385590" y="646603"/>
            <a:ext cx="8861180" cy="73046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pic>
      <p:sp>
        <p:nvSpPr>
          <p:cNvPr id="1704" name="Image"/>
          <p:cNvSpPr>
            <a:spLocks noGrp="1"/>
          </p:cNvSpPr>
          <p:nvPr>
            <p:ph type="pic" idx="14"/>
          </p:nvPr>
        </p:nvSpPr>
        <p:spPr>
          <a:xfrm>
            <a:off x="-3269826" y="768648"/>
            <a:ext cx="8629651" cy="4851401"/>
          </a:xfrm>
          <a:prstGeom prst="rect">
            <a:avLst/>
          </a:prstGeom>
        </p:spPr>
        <p:txBody>
          <a:bodyPr lIns="91439" tIns="45719" rIns="91439" bIns="45719" anchor="t">
            <a:noAutofit/>
          </a:bodyPr>
          <a:lstStyle/>
          <a:p>
            <a:endParaRPr dirty="0"/>
          </a:p>
        </p:txBody>
      </p:sp>
      <p:sp>
        <p:nvSpPr>
          <p:cNvPr id="8" name="Give your product idea a real shape. Plan and evaluate the essential features of your product to accomplish your business goals and eliminate potential mistakes.…"/>
          <p:cNvSpPr txBox="1">
            <a:spLocks noGrp="1"/>
          </p:cNvSpPr>
          <p:nvPr>
            <p:ph type="body" sz="quarter" idx="19" hasCustomPrompt="1"/>
          </p:nvPr>
        </p:nvSpPr>
        <p:spPr>
          <a:xfrm>
            <a:off x="6326904" y="900603"/>
            <a:ext cx="5115796" cy="4593565"/>
          </a:xfrm>
          <a:prstGeom prst="rect">
            <a:avLst/>
          </a:prstGeom>
        </p:spPr>
        <p:txBody>
          <a:bodyPr wrap="square" anchor="t">
            <a:spAutoFit/>
          </a:bodyPr>
          <a:lstStyle>
            <a:lvl1pPr marL="0" indent="0">
              <a:buSzTx/>
              <a:buNone/>
              <a:defRPr sz="2500">
                <a:solidFill>
                  <a:schemeClr val="tx1"/>
                </a:solidFill>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r>
              <a:rPr lang="pt-BR" dirty="0" err="1"/>
              <a:t>Maecenas</a:t>
            </a:r>
            <a:r>
              <a:rPr lang="pt-BR" dirty="0"/>
              <a:t> </a:t>
            </a:r>
            <a:r>
              <a:rPr lang="pt-BR" dirty="0" err="1"/>
              <a:t>auctor</a:t>
            </a:r>
            <a:r>
              <a:rPr lang="pt-BR" dirty="0"/>
              <a:t> sem libero, </a:t>
            </a:r>
            <a:r>
              <a:rPr lang="pt-BR" dirty="0" err="1"/>
              <a:t>sit</a:t>
            </a:r>
            <a:r>
              <a:rPr lang="pt-BR" dirty="0"/>
              <a:t> </a:t>
            </a:r>
            <a:r>
              <a:rPr lang="pt-BR" dirty="0" err="1"/>
              <a:t>amet</a:t>
            </a:r>
            <a:r>
              <a:rPr lang="pt-BR" dirty="0"/>
              <a:t> </a:t>
            </a:r>
            <a:r>
              <a:rPr lang="pt-BR" dirty="0" err="1"/>
              <a:t>vestibulum</a:t>
            </a:r>
            <a:r>
              <a:rPr lang="pt-BR" dirty="0"/>
              <a:t> urna </a:t>
            </a:r>
            <a:r>
              <a:rPr lang="pt-BR" dirty="0" err="1"/>
              <a:t>mattis</a:t>
            </a:r>
            <a:r>
              <a:rPr lang="pt-BR" dirty="0"/>
              <a:t> ac. </a:t>
            </a:r>
            <a:r>
              <a:rPr lang="pt-BR" dirty="0" err="1"/>
              <a:t>Etiam</a:t>
            </a:r>
            <a:r>
              <a:rPr lang="pt-BR" dirty="0"/>
              <a:t> </a:t>
            </a:r>
            <a:r>
              <a:rPr lang="pt-BR" dirty="0" err="1"/>
              <a:t>placerat</a:t>
            </a:r>
            <a:r>
              <a:rPr lang="pt-BR" dirty="0"/>
              <a:t> </a:t>
            </a:r>
            <a:r>
              <a:rPr lang="pt-BR" dirty="0" err="1"/>
              <a:t>tortor</a:t>
            </a:r>
            <a:r>
              <a:rPr lang="pt-BR" dirty="0"/>
              <a:t> a massa </a:t>
            </a:r>
            <a:r>
              <a:rPr lang="pt-BR" dirty="0" err="1"/>
              <a:t>eleifend</a:t>
            </a:r>
            <a:r>
              <a:rPr lang="pt-BR" dirty="0"/>
              <a:t> </a:t>
            </a:r>
            <a:r>
              <a:rPr lang="pt-BR" dirty="0" err="1"/>
              <a:t>luctus</a:t>
            </a:r>
            <a:r>
              <a:rPr lang="pt-BR" dirty="0"/>
              <a:t>. </a:t>
            </a:r>
            <a:r>
              <a:rPr lang="pt-BR" dirty="0" err="1"/>
              <a:t>Nullam</a:t>
            </a:r>
            <a:r>
              <a:rPr lang="pt-BR" dirty="0"/>
              <a:t> vitae </a:t>
            </a:r>
            <a:r>
              <a:rPr lang="pt-BR" dirty="0" err="1"/>
              <a:t>nisl</a:t>
            </a:r>
            <a:r>
              <a:rPr lang="pt-BR" dirty="0"/>
              <a:t> </a:t>
            </a:r>
            <a:r>
              <a:rPr lang="pt-BR" dirty="0" err="1"/>
              <a:t>vel</a:t>
            </a:r>
            <a:r>
              <a:rPr lang="pt-BR" dirty="0"/>
              <a:t> ante </a:t>
            </a:r>
            <a:r>
              <a:rPr lang="pt-BR" dirty="0" err="1"/>
              <a:t>interdum</a:t>
            </a:r>
            <a:r>
              <a:rPr lang="pt-BR" dirty="0"/>
              <a:t> </a:t>
            </a:r>
            <a:r>
              <a:rPr lang="pt-BR" dirty="0" err="1"/>
              <a:t>hendrerit</a:t>
            </a:r>
            <a:r>
              <a:rPr lang="pt-BR" dirty="0"/>
              <a:t> eu et </a:t>
            </a:r>
            <a:r>
              <a:rPr lang="pt-BR" dirty="0" err="1"/>
              <a:t>felis</a:t>
            </a:r>
            <a:r>
              <a:rPr lang="pt-BR" dirty="0"/>
              <a:t>. </a:t>
            </a:r>
            <a:r>
              <a:rPr lang="pt-BR" dirty="0" err="1"/>
              <a:t>Aenean</a:t>
            </a:r>
            <a:r>
              <a:rPr lang="pt-BR" dirty="0"/>
              <a:t> </a:t>
            </a:r>
            <a:r>
              <a:rPr lang="pt-BR" dirty="0" err="1"/>
              <a:t>rhoncus</a:t>
            </a:r>
            <a:r>
              <a:rPr lang="pt-BR" dirty="0"/>
              <a:t> </a:t>
            </a:r>
            <a:r>
              <a:rPr lang="pt-BR" dirty="0" err="1"/>
              <a:t>dapibus</a:t>
            </a:r>
            <a:r>
              <a:rPr lang="pt-BR" dirty="0"/>
              <a:t> </a:t>
            </a:r>
            <a:r>
              <a:rPr lang="pt-BR" dirty="0" err="1"/>
              <a:t>turpis</a:t>
            </a:r>
            <a:r>
              <a:rPr lang="pt-BR" dirty="0"/>
              <a:t>, non </a:t>
            </a:r>
            <a:r>
              <a:rPr lang="pt-BR" dirty="0" err="1"/>
              <a:t>sodales</a:t>
            </a:r>
            <a:r>
              <a:rPr lang="pt-BR" dirty="0"/>
              <a:t> massa </a:t>
            </a:r>
            <a:r>
              <a:rPr lang="pt-BR" dirty="0" err="1"/>
              <a:t>fermentum</a:t>
            </a:r>
            <a:r>
              <a:rPr lang="pt-BR" dirty="0"/>
              <a:t> et. </a:t>
            </a:r>
            <a:r>
              <a:rPr lang="pt-BR" dirty="0" err="1"/>
              <a:t>Cras</a:t>
            </a:r>
            <a:r>
              <a:rPr lang="pt-BR" dirty="0"/>
              <a:t> </a:t>
            </a:r>
            <a:r>
              <a:rPr lang="pt-BR" dirty="0" err="1"/>
              <a:t>at</a:t>
            </a:r>
            <a:r>
              <a:rPr lang="pt-BR" dirty="0"/>
              <a:t> </a:t>
            </a:r>
            <a:r>
              <a:rPr lang="pt-BR" dirty="0" err="1"/>
              <a:t>sagittis</a:t>
            </a:r>
            <a:r>
              <a:rPr lang="pt-BR" dirty="0"/>
              <a:t> </a:t>
            </a:r>
            <a:r>
              <a:rPr lang="pt-BR" dirty="0" err="1"/>
              <a:t>dolor</a:t>
            </a:r>
            <a:r>
              <a:rPr lang="pt-BR" dirty="0"/>
              <a:t>.</a:t>
            </a:r>
          </a:p>
        </p:txBody>
      </p:sp>
    </p:spTree>
    <p:extLst>
      <p:ext uri="{BB962C8B-B14F-4D97-AF65-F5344CB8AC3E}">
        <p14:creationId xmlns:p14="http://schemas.microsoft.com/office/powerpoint/2010/main" val="16725008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ECHAMENTO">
    <p:spTree>
      <p:nvGrpSpPr>
        <p:cNvPr id="1" name=""/>
        <p:cNvGrpSpPr/>
        <p:nvPr/>
      </p:nvGrpSpPr>
      <p:grpSpPr>
        <a:xfrm>
          <a:off x="0" y="0"/>
          <a:ext cx="0" cy="0"/>
          <a:chOff x="0" y="0"/>
          <a:chExt cx="0" cy="0"/>
        </a:xfrm>
      </p:grpSpPr>
      <p:pic>
        <p:nvPicPr>
          <p:cNvPr id="3" name="Imagem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12192002" cy="6858001"/>
          </a:xfrm>
          <a:prstGeom prst="rect">
            <a:avLst/>
          </a:prstGeom>
        </p:spPr>
      </p:pic>
      <p:pic>
        <p:nvPicPr>
          <p:cNvPr id="2" name="Imagem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4229" y="2234328"/>
            <a:ext cx="5637733" cy="1086438"/>
          </a:xfrm>
          <a:prstGeom prst="rect">
            <a:avLst/>
          </a:prstGeom>
        </p:spPr>
      </p:pic>
      <p:sp>
        <p:nvSpPr>
          <p:cNvPr id="14" name="Google Shape;552;p43"/>
          <p:cNvSpPr txBox="1"/>
          <p:nvPr userDrawn="1"/>
        </p:nvSpPr>
        <p:spPr>
          <a:xfrm>
            <a:off x="2488232" y="4401280"/>
            <a:ext cx="2026618" cy="289823"/>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1800"/>
              <a:buFont typeface="Arial"/>
              <a:buNone/>
            </a:pPr>
            <a:r>
              <a:rPr lang="en-US" sz="1800" b="0" i="0" u="none" strike="noStrike" cap="none" dirty="0">
                <a:solidFill>
                  <a:schemeClr val="lt1"/>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Nunito"/>
              </a:rPr>
              <a:t>/</a:t>
            </a:r>
            <a:r>
              <a:rPr lang="en-US" sz="1800" b="0" i="0" u="none" strike="noStrike" cap="none" dirty="0" err="1">
                <a:solidFill>
                  <a:schemeClr val="lt1"/>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Nunito"/>
              </a:rPr>
              <a:t>rederecode</a:t>
            </a:r>
            <a:endParaRPr sz="1800" b="0" i="0" u="none" strike="noStrike" cap="none" dirty="0">
              <a:solidFill>
                <a:schemeClr val="lt1"/>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Nunito"/>
            </a:endParaRPr>
          </a:p>
        </p:txBody>
      </p:sp>
      <p:sp>
        <p:nvSpPr>
          <p:cNvPr id="15" name="Google Shape;553;p43"/>
          <p:cNvSpPr txBox="1"/>
          <p:nvPr userDrawn="1"/>
        </p:nvSpPr>
        <p:spPr>
          <a:xfrm>
            <a:off x="5383445" y="4401270"/>
            <a:ext cx="2026618" cy="289823"/>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1800"/>
              <a:buFont typeface="Arial"/>
              <a:buNone/>
            </a:pPr>
            <a:r>
              <a:rPr lang="en-US" sz="1800" b="0" i="0" u="none" strike="noStrike" cap="none" dirty="0">
                <a:solidFill>
                  <a:schemeClr val="lt1"/>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Nunito"/>
              </a:rPr>
              <a:t>/</a:t>
            </a:r>
            <a:r>
              <a:rPr lang="en-US" sz="1800" b="0" i="0" u="none" strike="noStrike" cap="none" dirty="0" err="1">
                <a:solidFill>
                  <a:schemeClr val="lt1"/>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Nunito"/>
              </a:rPr>
              <a:t>recoderede</a:t>
            </a:r>
            <a:endParaRPr sz="1800" b="0" i="0" u="none" strike="noStrike" cap="none" dirty="0">
              <a:solidFill>
                <a:schemeClr val="lt1"/>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Nunito"/>
            </a:endParaRPr>
          </a:p>
        </p:txBody>
      </p:sp>
      <p:sp>
        <p:nvSpPr>
          <p:cNvPr id="16" name="Google Shape;554;p43"/>
          <p:cNvSpPr txBox="1"/>
          <p:nvPr userDrawn="1"/>
        </p:nvSpPr>
        <p:spPr>
          <a:xfrm>
            <a:off x="994228" y="3856069"/>
            <a:ext cx="1494003" cy="289823"/>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1800"/>
              <a:buFont typeface="Arial"/>
              <a:buNone/>
            </a:pPr>
            <a:r>
              <a:rPr lang="en-US" sz="1800" b="0" i="0" u="none" strike="noStrike" cap="none" dirty="0" err="1">
                <a:solidFill>
                  <a:schemeClr val="lt1"/>
                </a:solidFill>
                <a:latin typeface="Red Hat Display ExtraBold" panose="02010303040201060303" pitchFamily="2" charset="0"/>
                <a:ea typeface="Red Hat Display ExtraBold" panose="02010303040201060303" pitchFamily="2" charset="0"/>
                <a:cs typeface="Red Hat Display ExtraBold" panose="02010303040201060303" pitchFamily="2" charset="0"/>
                <a:sym typeface="Nunito"/>
              </a:rPr>
              <a:t>Institucional</a:t>
            </a:r>
            <a:endParaRPr sz="1800" b="0" i="0" u="none" strike="noStrike" cap="none" dirty="0">
              <a:solidFill>
                <a:schemeClr val="lt1"/>
              </a:solidFill>
              <a:latin typeface="Red Hat Display ExtraBold" panose="02010303040201060303" pitchFamily="2" charset="0"/>
              <a:ea typeface="Red Hat Display ExtraBold" panose="02010303040201060303" pitchFamily="2" charset="0"/>
              <a:cs typeface="Red Hat Display ExtraBold" panose="02010303040201060303" pitchFamily="2" charset="0"/>
              <a:sym typeface="Nunito"/>
            </a:endParaRPr>
          </a:p>
        </p:txBody>
      </p:sp>
      <p:pic>
        <p:nvPicPr>
          <p:cNvPr id="17" name="Google Shape;556;p43"/>
          <p:cNvPicPr preferRelativeResize="0"/>
          <p:nvPr userDrawn="1"/>
        </p:nvPicPr>
        <p:blipFill rotWithShape="1">
          <a:blip r:embed="rId4">
            <a:alphaModFix/>
            <a:biLevel thresh="50000"/>
          </a:blip>
          <a:srcRect/>
          <a:stretch/>
        </p:blipFill>
        <p:spPr>
          <a:xfrm>
            <a:off x="1990232" y="4359429"/>
            <a:ext cx="373501" cy="373490"/>
          </a:xfrm>
          <a:prstGeom prst="rect">
            <a:avLst/>
          </a:prstGeom>
          <a:noFill/>
          <a:ln>
            <a:noFill/>
          </a:ln>
        </p:spPr>
      </p:pic>
      <p:pic>
        <p:nvPicPr>
          <p:cNvPr id="18" name="Google Shape;557;p43"/>
          <p:cNvPicPr preferRelativeResize="0"/>
          <p:nvPr userDrawn="1"/>
        </p:nvPicPr>
        <p:blipFill rotWithShape="1">
          <a:blip r:embed="rId5">
            <a:alphaModFix/>
            <a:biLevel thresh="50000"/>
          </a:blip>
          <a:srcRect/>
          <a:stretch/>
        </p:blipFill>
        <p:spPr>
          <a:xfrm>
            <a:off x="994229" y="4359429"/>
            <a:ext cx="373501" cy="373490"/>
          </a:xfrm>
          <a:prstGeom prst="rect">
            <a:avLst/>
          </a:prstGeom>
          <a:noFill/>
          <a:ln>
            <a:noFill/>
          </a:ln>
        </p:spPr>
      </p:pic>
      <p:pic>
        <p:nvPicPr>
          <p:cNvPr id="19" name="Google Shape;558;p43"/>
          <p:cNvPicPr preferRelativeResize="0"/>
          <p:nvPr userDrawn="1"/>
        </p:nvPicPr>
        <p:blipFill rotWithShape="1">
          <a:blip r:embed="rId6">
            <a:alphaModFix/>
            <a:biLevel thresh="50000"/>
          </a:blip>
          <a:srcRect/>
          <a:stretch/>
        </p:blipFill>
        <p:spPr>
          <a:xfrm>
            <a:off x="1492230" y="4359429"/>
            <a:ext cx="373501" cy="373490"/>
          </a:xfrm>
          <a:prstGeom prst="rect">
            <a:avLst/>
          </a:prstGeom>
          <a:noFill/>
          <a:ln>
            <a:noFill/>
          </a:ln>
        </p:spPr>
      </p:pic>
      <p:pic>
        <p:nvPicPr>
          <p:cNvPr id="20" name="Google Shape;559;p43"/>
          <p:cNvPicPr preferRelativeResize="0"/>
          <p:nvPr userDrawn="1"/>
        </p:nvPicPr>
        <p:blipFill rotWithShape="1">
          <a:blip r:embed="rId7">
            <a:alphaModFix/>
            <a:biLevel thresh="50000"/>
          </a:blip>
          <a:srcRect/>
          <a:stretch/>
        </p:blipFill>
        <p:spPr>
          <a:xfrm>
            <a:off x="4904524" y="4359419"/>
            <a:ext cx="373501" cy="373490"/>
          </a:xfrm>
          <a:prstGeom prst="rect">
            <a:avLst/>
          </a:prstGeom>
          <a:noFill/>
          <a:ln>
            <a:noFill/>
          </a:ln>
        </p:spPr>
      </p:pic>
    </p:spTree>
    <p:extLst>
      <p:ext uri="{BB962C8B-B14F-4D97-AF65-F5344CB8AC3E}">
        <p14:creationId xmlns:p14="http://schemas.microsoft.com/office/powerpoint/2010/main" val="41807185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SSUNTOS/TECNOLOGIAS">
    <p:spTree>
      <p:nvGrpSpPr>
        <p:cNvPr id="1" name=""/>
        <p:cNvGrpSpPr/>
        <p:nvPr/>
      </p:nvGrpSpPr>
      <p:grpSpPr>
        <a:xfrm>
          <a:off x="0" y="0"/>
          <a:ext cx="0" cy="0"/>
          <a:chOff x="0" y="0"/>
          <a:chExt cx="0" cy="0"/>
        </a:xfrm>
      </p:grpSpPr>
      <p:sp>
        <p:nvSpPr>
          <p:cNvPr id="3" name="Retângulo 2"/>
          <p:cNvSpPr/>
          <p:nvPr userDrawn="1"/>
        </p:nvSpPr>
        <p:spPr>
          <a:xfrm>
            <a:off x="0" y="0"/>
            <a:ext cx="12192000" cy="6858000"/>
          </a:xfrm>
          <a:prstGeom prst="rect">
            <a:avLst/>
          </a:prstGeom>
          <a:solidFill>
            <a:srgbClr val="4E41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5" name="Imagem 24"/>
          <p:cNvPicPr>
            <a:picLocks noChangeAspect="1"/>
          </p:cNvPicPr>
          <p:nvPr userDrawn="1"/>
        </p:nvPicPr>
        <p:blipFill rotWithShape="1">
          <a:blip r:embed="rId2" cstate="print">
            <a:biLevel thresh="25000"/>
            <a:extLst>
              <a:ext uri="{28A0092B-C50C-407E-A947-70E740481C1C}">
                <a14:useLocalDpi xmlns:a14="http://schemas.microsoft.com/office/drawing/2010/main" val="0"/>
              </a:ext>
            </a:extLst>
          </a:blip>
          <a:srcRect l="14762" t="29279" r="14616"/>
          <a:stretch/>
        </p:blipFill>
        <p:spPr>
          <a:xfrm>
            <a:off x="-12700" y="-38100"/>
            <a:ext cx="12242800" cy="6896100"/>
          </a:xfrm>
          <a:prstGeom prst="rect">
            <a:avLst/>
          </a:prstGeom>
        </p:spPr>
      </p:pic>
      <p:sp>
        <p:nvSpPr>
          <p:cNvPr id="12" name="Line">
            <a:extLst>
              <a:ext uri="{FF2B5EF4-FFF2-40B4-BE49-F238E27FC236}">
                <a16:creationId xmlns:a16="http://schemas.microsoft.com/office/drawing/2014/main" id="{B6ED0AAB-43D7-D945-8107-FA3BDBECAAD2}"/>
              </a:ext>
            </a:extLst>
          </p:cNvPr>
          <p:cNvSpPr/>
          <p:nvPr userDrawn="1"/>
        </p:nvSpPr>
        <p:spPr>
          <a:xfrm>
            <a:off x="4489360" y="777962"/>
            <a:ext cx="249303" cy="530207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572" y="0"/>
                </a:lnTo>
              </a:path>
            </a:pathLst>
          </a:custGeom>
          <a:ln w="63500">
            <a:solidFill>
              <a:srgbClr val="FFFFFF"/>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a:p>
        </p:txBody>
      </p:sp>
      <p:sp>
        <p:nvSpPr>
          <p:cNvPr id="15" name="300+ successful projects"/>
          <p:cNvSpPr txBox="1">
            <a:spLocks noGrp="1"/>
          </p:cNvSpPr>
          <p:nvPr>
            <p:ph type="body" sz="quarter" idx="14" hasCustomPrompt="1"/>
          </p:nvPr>
        </p:nvSpPr>
        <p:spPr>
          <a:xfrm>
            <a:off x="5201106" y="431713"/>
            <a:ext cx="6350001" cy="692497"/>
          </a:xfrm>
          <a:prstGeom prst="rect">
            <a:avLst/>
          </a:prstGeom>
        </p:spPr>
        <p:txBody>
          <a:bodyPr anchor="t">
            <a:spAutoFit/>
          </a:bodyPr>
          <a:lstStyle>
            <a:lvl1pPr marL="0" indent="0">
              <a:lnSpc>
                <a:spcPct val="130000"/>
              </a:lnSpc>
              <a:buSzTx/>
              <a:buNone/>
              <a:defRPr sz="3000" baseline="0">
                <a:solidFill>
                  <a:srgbClr val="FFFFFF"/>
                </a:solidFill>
                <a:latin typeface="Red Hat Display Light" panose="02010303040201060303" pitchFamily="2" charset="0"/>
                <a:ea typeface="Red Hat Display Light" panose="02010303040201060303" pitchFamily="2" charset="0"/>
                <a:cs typeface="Red Hat Display Light" panose="02010303040201060303" pitchFamily="2" charset="0"/>
                <a:sym typeface="Poppins SemiBold"/>
              </a:defRPr>
            </a:lvl1pPr>
          </a:lstStyle>
          <a:p>
            <a:r>
              <a:rPr lang="pt-BR" dirty="0" err="1"/>
              <a:t>Lorem</a:t>
            </a:r>
            <a:r>
              <a:rPr lang="pt-BR" dirty="0"/>
              <a:t> Ipsum</a:t>
            </a:r>
            <a:endParaRPr dirty="0"/>
          </a:p>
        </p:txBody>
      </p:sp>
      <p:sp>
        <p:nvSpPr>
          <p:cNvPr id="16" name="5 years of experience"/>
          <p:cNvSpPr txBox="1">
            <a:spLocks noGrp="1"/>
          </p:cNvSpPr>
          <p:nvPr>
            <p:ph type="body" sz="quarter" idx="15" hasCustomPrompt="1"/>
          </p:nvPr>
        </p:nvSpPr>
        <p:spPr>
          <a:xfrm>
            <a:off x="5201106" y="1496991"/>
            <a:ext cx="6350001" cy="648896"/>
          </a:xfrm>
          <a:prstGeom prst="rect">
            <a:avLst/>
          </a:prstGeom>
        </p:spPr>
        <p:txBody>
          <a:bodyPr anchor="t">
            <a:spAutoFit/>
          </a:bodyPr>
          <a:lstStyle>
            <a:lvl1pPr marL="0" marR="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sz="3000">
                <a:solidFill>
                  <a:srgbClr val="FFFFFF"/>
                </a:solidFill>
                <a:latin typeface="Red Hat Display Light" panose="02010303040201060303" pitchFamily="2" charset="0"/>
                <a:ea typeface="Red Hat Display Light" panose="02010303040201060303" pitchFamily="2" charset="0"/>
                <a:cs typeface="Red Hat Display Light" panose="02010303040201060303" pitchFamily="2" charset="0"/>
                <a:sym typeface="Poppins SemiBold"/>
              </a:defRPr>
            </a:lvl1pPr>
          </a:lstStyle>
          <a:p>
            <a:r>
              <a:rPr lang="pt-BR" dirty="0" err="1"/>
              <a:t>Lorem</a:t>
            </a:r>
            <a:r>
              <a:rPr lang="pt-BR" dirty="0"/>
              <a:t> Ipsum</a:t>
            </a:r>
          </a:p>
        </p:txBody>
      </p:sp>
      <p:sp>
        <p:nvSpPr>
          <p:cNvPr id="17" name="12 worldwide offices"/>
          <p:cNvSpPr txBox="1">
            <a:spLocks noGrp="1"/>
          </p:cNvSpPr>
          <p:nvPr>
            <p:ph type="body" sz="quarter" idx="16" hasCustomPrompt="1"/>
          </p:nvPr>
        </p:nvSpPr>
        <p:spPr>
          <a:xfrm>
            <a:off x="5201106" y="2559969"/>
            <a:ext cx="6350001" cy="648896"/>
          </a:xfrm>
          <a:prstGeom prst="rect">
            <a:avLst/>
          </a:prstGeom>
        </p:spPr>
        <p:txBody>
          <a:bodyPr anchor="t">
            <a:spAutoFit/>
          </a:bodyPr>
          <a:lstStyle>
            <a:lvl1pPr marL="0" indent="0">
              <a:lnSpc>
                <a:spcPct val="130000"/>
              </a:lnSpc>
              <a:buSzTx/>
              <a:buNone/>
              <a:defRPr sz="3000">
                <a:solidFill>
                  <a:srgbClr val="FFFFFF"/>
                </a:solidFill>
                <a:latin typeface="Red Hat Display Light" panose="02010303040201060303" pitchFamily="2" charset="0"/>
                <a:ea typeface="Red Hat Display Light" panose="02010303040201060303" pitchFamily="2" charset="0"/>
                <a:cs typeface="Red Hat Display Light" panose="02010303040201060303" pitchFamily="2" charset="0"/>
                <a:sym typeface="Poppins SemiBold"/>
              </a:defRPr>
            </a:lvl1pPr>
          </a:lstStyle>
          <a:p>
            <a:r>
              <a:rPr lang="pt-BR" dirty="0" err="1"/>
              <a:t>Lorem</a:t>
            </a:r>
            <a:r>
              <a:rPr lang="pt-BR" dirty="0"/>
              <a:t> Ipsum</a:t>
            </a:r>
          </a:p>
        </p:txBody>
      </p:sp>
      <p:sp>
        <p:nvSpPr>
          <p:cNvPr id="19" name="Line">
            <a:extLst>
              <a:ext uri="{FF2B5EF4-FFF2-40B4-BE49-F238E27FC236}">
                <a16:creationId xmlns:a16="http://schemas.microsoft.com/office/drawing/2014/main" id="{15ED548F-BA3E-664F-A1D9-A8C6D2C0EA0E}"/>
              </a:ext>
            </a:extLst>
          </p:cNvPr>
          <p:cNvSpPr/>
          <p:nvPr userDrawn="1"/>
        </p:nvSpPr>
        <p:spPr>
          <a:xfrm>
            <a:off x="2979942" y="3410118"/>
            <a:ext cx="1523995" cy="0"/>
          </a:xfrm>
          <a:prstGeom prst="line">
            <a:avLst/>
          </a:prstGeom>
          <a:ln w="63500">
            <a:solidFill>
              <a:srgbClr val="FFFFFF"/>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a:p>
        </p:txBody>
      </p:sp>
      <p:sp>
        <p:nvSpPr>
          <p:cNvPr id="13" name="Circle">
            <a:extLst>
              <a:ext uri="{FF2B5EF4-FFF2-40B4-BE49-F238E27FC236}">
                <a16:creationId xmlns:a16="http://schemas.microsoft.com/office/drawing/2014/main" id="{3CF35A0F-E066-8940-B826-EEDB102F46C7}"/>
              </a:ext>
            </a:extLst>
          </p:cNvPr>
          <p:cNvSpPr/>
          <p:nvPr userDrawn="1"/>
        </p:nvSpPr>
        <p:spPr>
          <a:xfrm>
            <a:off x="-1846061" y="635000"/>
            <a:ext cx="5588001" cy="5588001"/>
          </a:xfrm>
          <a:prstGeom prst="ellipse">
            <a:avLst/>
          </a:prstGeom>
          <a:solidFill>
            <a:srgbClr val="E69441"/>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sz="1600" dirty="0"/>
          </a:p>
        </p:txBody>
      </p:sp>
      <p:sp>
        <p:nvSpPr>
          <p:cNvPr id="14" name="We are"/>
          <p:cNvSpPr txBox="1">
            <a:spLocks noGrp="1"/>
          </p:cNvSpPr>
          <p:nvPr>
            <p:ph type="body" sz="quarter" idx="13" hasCustomPrompt="1"/>
          </p:nvPr>
        </p:nvSpPr>
        <p:spPr>
          <a:xfrm>
            <a:off x="154727" y="3003853"/>
            <a:ext cx="3070771" cy="812530"/>
          </a:xfrm>
          <a:prstGeom prst="rect">
            <a:avLst/>
          </a:prstGeom>
        </p:spPr>
        <p:txBody>
          <a:bodyPr wrap="square">
            <a:spAutoFit/>
          </a:bodyPr>
          <a:lstStyle>
            <a:lvl1pPr marL="0" indent="0">
              <a:lnSpc>
                <a:spcPct val="130000"/>
              </a:lnSpc>
              <a:buSzTx/>
              <a:buNone/>
              <a:defRPr sz="3600">
                <a:solidFill>
                  <a:schemeClr val="bg1"/>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a:t>Tecnologias</a:t>
            </a:r>
            <a:endParaRPr dirty="0"/>
          </a:p>
        </p:txBody>
      </p:sp>
      <p:sp>
        <p:nvSpPr>
          <p:cNvPr id="21" name="300+ successful projects"/>
          <p:cNvSpPr txBox="1">
            <a:spLocks noGrp="1"/>
          </p:cNvSpPr>
          <p:nvPr>
            <p:ph type="body" sz="quarter" idx="17" hasCustomPrompt="1"/>
          </p:nvPr>
        </p:nvSpPr>
        <p:spPr>
          <a:xfrm>
            <a:off x="5201106" y="3626209"/>
            <a:ext cx="6350001" cy="648896"/>
          </a:xfrm>
          <a:prstGeom prst="rect">
            <a:avLst/>
          </a:prstGeom>
        </p:spPr>
        <p:txBody>
          <a:bodyPr anchor="t">
            <a:spAutoFit/>
          </a:bodyPr>
          <a:lstStyle>
            <a:lvl1pPr marL="0" indent="0">
              <a:lnSpc>
                <a:spcPct val="130000"/>
              </a:lnSpc>
              <a:buSzTx/>
              <a:buNone/>
              <a:defRPr sz="3000">
                <a:solidFill>
                  <a:srgbClr val="FFFFFF"/>
                </a:solidFill>
                <a:latin typeface="Red Hat Display Light" panose="02010303040201060303" pitchFamily="2" charset="0"/>
                <a:ea typeface="Red Hat Display Light" panose="02010303040201060303" pitchFamily="2" charset="0"/>
                <a:cs typeface="Red Hat Display Light" panose="02010303040201060303" pitchFamily="2" charset="0"/>
                <a:sym typeface="Poppins SemiBold"/>
              </a:defRPr>
            </a:lvl1pPr>
          </a:lstStyle>
          <a:p>
            <a:r>
              <a:rPr lang="pt-BR" dirty="0" err="1"/>
              <a:t>Lorem</a:t>
            </a:r>
            <a:r>
              <a:rPr lang="pt-BR" dirty="0"/>
              <a:t> Ipsum</a:t>
            </a:r>
          </a:p>
        </p:txBody>
      </p:sp>
      <p:sp>
        <p:nvSpPr>
          <p:cNvPr id="22" name="5 years of experience"/>
          <p:cNvSpPr txBox="1">
            <a:spLocks noGrp="1"/>
          </p:cNvSpPr>
          <p:nvPr>
            <p:ph type="body" sz="quarter" idx="18" hasCustomPrompt="1"/>
          </p:nvPr>
        </p:nvSpPr>
        <p:spPr>
          <a:xfrm>
            <a:off x="5201106" y="4691487"/>
            <a:ext cx="6350001" cy="648896"/>
          </a:xfrm>
          <a:prstGeom prst="rect">
            <a:avLst/>
          </a:prstGeom>
        </p:spPr>
        <p:txBody>
          <a:bodyPr anchor="t">
            <a:spAutoFit/>
          </a:bodyPr>
          <a:lstStyle>
            <a:lvl1pPr marL="0" indent="0">
              <a:lnSpc>
                <a:spcPct val="130000"/>
              </a:lnSpc>
              <a:buSzTx/>
              <a:buNone/>
              <a:defRPr sz="3000">
                <a:solidFill>
                  <a:srgbClr val="FFFFFF"/>
                </a:solidFill>
                <a:latin typeface="Red Hat Display Light" panose="02010303040201060303" pitchFamily="2" charset="0"/>
                <a:ea typeface="Red Hat Display Light" panose="02010303040201060303" pitchFamily="2" charset="0"/>
                <a:cs typeface="Red Hat Display Light" panose="02010303040201060303" pitchFamily="2" charset="0"/>
                <a:sym typeface="Poppins SemiBold"/>
              </a:defRPr>
            </a:lvl1pPr>
          </a:lstStyle>
          <a:p>
            <a:r>
              <a:rPr lang="pt-BR" dirty="0" err="1"/>
              <a:t>Lorem</a:t>
            </a:r>
            <a:r>
              <a:rPr lang="pt-BR" dirty="0"/>
              <a:t> Ipsum</a:t>
            </a:r>
          </a:p>
        </p:txBody>
      </p:sp>
      <p:sp>
        <p:nvSpPr>
          <p:cNvPr id="23" name="12 worldwide offices"/>
          <p:cNvSpPr txBox="1">
            <a:spLocks noGrp="1"/>
          </p:cNvSpPr>
          <p:nvPr>
            <p:ph type="body" sz="quarter" idx="19" hasCustomPrompt="1"/>
          </p:nvPr>
        </p:nvSpPr>
        <p:spPr>
          <a:xfrm>
            <a:off x="5201106" y="5754465"/>
            <a:ext cx="6350001" cy="648896"/>
          </a:xfrm>
          <a:prstGeom prst="rect">
            <a:avLst/>
          </a:prstGeom>
        </p:spPr>
        <p:txBody>
          <a:bodyPr anchor="t">
            <a:spAutoFit/>
          </a:bodyPr>
          <a:lstStyle>
            <a:lvl1pPr marL="0" indent="0">
              <a:lnSpc>
                <a:spcPct val="130000"/>
              </a:lnSpc>
              <a:buSzTx/>
              <a:buNone/>
              <a:defRPr sz="3000">
                <a:solidFill>
                  <a:srgbClr val="FFFFFF"/>
                </a:solidFill>
                <a:latin typeface="Red Hat Display Light" panose="02010303040201060303" pitchFamily="2" charset="0"/>
                <a:ea typeface="Red Hat Display Light" panose="02010303040201060303" pitchFamily="2" charset="0"/>
                <a:cs typeface="Red Hat Display Light" panose="02010303040201060303" pitchFamily="2" charset="0"/>
                <a:sym typeface="Poppins SemiBold"/>
              </a:defRPr>
            </a:lvl1pPr>
          </a:lstStyle>
          <a:p>
            <a:r>
              <a:rPr lang="pt-BR" dirty="0" err="1"/>
              <a:t>Lorem</a:t>
            </a:r>
            <a:r>
              <a:rPr lang="pt-BR" dirty="0"/>
              <a:t> Ipsum</a:t>
            </a:r>
          </a:p>
        </p:txBody>
      </p:sp>
    </p:spTree>
    <p:extLst>
      <p:ext uri="{BB962C8B-B14F-4D97-AF65-F5344CB8AC3E}">
        <p14:creationId xmlns:p14="http://schemas.microsoft.com/office/powerpoint/2010/main" val="3943799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iterate>
                                    <p:tmAbs val="0"/>
                                  </p:iterate>
                                  <p:childTnLst>
                                    <p:set>
                                      <p:cBhvr>
                                        <p:cTn id="6" fill="hold"/>
                                        <p:tgtEl>
                                          <p:spTgt spid="13"/>
                                        </p:tgtEl>
                                        <p:attrNameLst>
                                          <p:attrName>style.visibility</p:attrName>
                                        </p:attrNameLst>
                                      </p:cBhvr>
                                      <p:to>
                                        <p:strVal val="visible"/>
                                      </p:to>
                                    </p:set>
                                    <p:anim calcmode="lin" valueType="num">
                                      <p:cBhvr>
                                        <p:cTn id="7" dur="500" fill="hold"/>
                                        <p:tgtEl>
                                          <p:spTgt spid="13"/>
                                        </p:tgtEl>
                                        <p:attrNameLst>
                                          <p:attrName>ppt_x</p:attrName>
                                        </p:attrNameLst>
                                      </p:cBhvr>
                                      <p:tavLst>
                                        <p:tav tm="0">
                                          <p:val>
                                            <p:strVal val="0-#ppt_w/2"/>
                                          </p:val>
                                        </p:tav>
                                        <p:tav tm="100000">
                                          <p:val>
                                            <p:strVal val="#ppt_x"/>
                                          </p:val>
                                        </p:tav>
                                      </p:tavLst>
                                    </p:anim>
                                    <p:anim calcmode="lin" valueType="num">
                                      <p:cBhvr>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anim calcmode="lin" valueType="num">
                                      <p:cBhvr additive="base">
                                        <p:cTn id="11" dur="500" fill="hold"/>
                                        <p:tgtEl>
                                          <p:spTgt spid="14">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4">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0-#ppt_w/2"/>
                                          </p:val>
                                        </p:tav>
                                        <p:tav tm="100000">
                                          <p:val>
                                            <p:strVal val="#ppt_x"/>
                                          </p:val>
                                        </p:tav>
                                      </p:tavLst>
                                    </p:anim>
                                    <p:anim calcmode="lin" valueType="num">
                                      <p:cBhvr additive="base">
                                        <p:cTn id="16" dur="500" fill="hold"/>
                                        <p:tgtEl>
                                          <p:spTgt spid="12"/>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0-#ppt_w/2"/>
                                          </p:val>
                                        </p:tav>
                                        <p:tav tm="100000">
                                          <p:val>
                                            <p:strVal val="#ppt_x"/>
                                          </p:val>
                                        </p:tav>
                                      </p:tavLst>
                                    </p:anim>
                                    <p:anim calcmode="lin" valueType="num">
                                      <p:cBhvr additive="base">
                                        <p:cTn id="20" dur="500" fill="hold"/>
                                        <p:tgtEl>
                                          <p:spTgt spid="19"/>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5">
                                            <p:bg/>
                                          </p:spTgt>
                                        </p:tgtEl>
                                        <p:attrNameLst>
                                          <p:attrName>style.visibility</p:attrName>
                                        </p:attrNameLst>
                                      </p:cBhvr>
                                      <p:to>
                                        <p:strVal val="visible"/>
                                      </p:to>
                                    </p:set>
                                    <p:animEffect transition="in" filter="fade">
                                      <p:cBhvr>
                                        <p:cTn id="24" dur="500"/>
                                        <p:tgtEl>
                                          <p:spTgt spid="15">
                                            <p:bg/>
                                          </p:spTgt>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15">
                                            <p:txEl>
                                              <p:pRg st="0" end="0"/>
                                            </p:txEl>
                                          </p:spTgt>
                                        </p:tgtEl>
                                        <p:attrNameLst>
                                          <p:attrName>style.visibility</p:attrName>
                                        </p:attrNameLst>
                                      </p:cBhvr>
                                      <p:to>
                                        <p:strVal val="visible"/>
                                      </p:to>
                                    </p:set>
                                    <p:animEffect transition="in" filter="fade">
                                      <p:cBhvr>
                                        <p:cTn id="28" dur="500"/>
                                        <p:tgtEl>
                                          <p:spTgt spid="15">
                                            <p:txEl>
                                              <p:pRg st="0" end="0"/>
                                            </p:txEl>
                                          </p:spTgt>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16">
                                            <p:bg/>
                                          </p:spTgt>
                                        </p:tgtEl>
                                        <p:attrNameLst>
                                          <p:attrName>style.visibility</p:attrName>
                                        </p:attrNameLst>
                                      </p:cBhvr>
                                      <p:to>
                                        <p:strVal val="visible"/>
                                      </p:to>
                                    </p:set>
                                    <p:animEffect transition="in" filter="fade">
                                      <p:cBhvr>
                                        <p:cTn id="32" dur="500"/>
                                        <p:tgtEl>
                                          <p:spTgt spid="16">
                                            <p:bg/>
                                          </p:spTgt>
                                        </p:tgtEl>
                                      </p:cBhvr>
                                    </p:animEffect>
                                  </p:childTnLst>
                                </p:cTn>
                              </p:par>
                            </p:childTnLst>
                          </p:cTn>
                        </p:par>
                        <p:par>
                          <p:cTn id="33" fill="hold">
                            <p:stCondLst>
                              <p:cond delay="2000"/>
                            </p:stCondLst>
                            <p:childTnLst>
                              <p:par>
                                <p:cTn id="34" presetID="10" presetClass="entr" presetSubtype="0" fill="hold" grpId="0" nodeType="afterEffect">
                                  <p:stCondLst>
                                    <p:cond delay="0"/>
                                  </p:stCondLst>
                                  <p:childTnLst>
                                    <p:set>
                                      <p:cBhvr>
                                        <p:cTn id="35" dur="1" fill="hold">
                                          <p:stCondLst>
                                            <p:cond delay="0"/>
                                          </p:stCondLst>
                                        </p:cTn>
                                        <p:tgtEl>
                                          <p:spTgt spid="16">
                                            <p:txEl>
                                              <p:pRg st="0" end="0"/>
                                            </p:txEl>
                                          </p:spTgt>
                                        </p:tgtEl>
                                        <p:attrNameLst>
                                          <p:attrName>style.visibility</p:attrName>
                                        </p:attrNameLst>
                                      </p:cBhvr>
                                      <p:to>
                                        <p:strVal val="visible"/>
                                      </p:to>
                                    </p:set>
                                    <p:animEffect transition="in" filter="fade">
                                      <p:cBhvr>
                                        <p:cTn id="36" dur="500"/>
                                        <p:tgtEl>
                                          <p:spTgt spid="16">
                                            <p:txEl>
                                              <p:pRg st="0" end="0"/>
                                            </p:txEl>
                                          </p:spTgt>
                                        </p:tgtEl>
                                      </p:cBhvr>
                                    </p:animEffect>
                                  </p:childTnLst>
                                </p:cTn>
                              </p:par>
                            </p:childTnLst>
                          </p:cTn>
                        </p:par>
                        <p:par>
                          <p:cTn id="37" fill="hold">
                            <p:stCondLst>
                              <p:cond delay="2500"/>
                            </p:stCondLst>
                            <p:childTnLst>
                              <p:par>
                                <p:cTn id="38" presetID="10" presetClass="entr" presetSubtype="0" fill="hold" grpId="0" nodeType="afterEffect">
                                  <p:stCondLst>
                                    <p:cond delay="0"/>
                                  </p:stCondLst>
                                  <p:childTnLst>
                                    <p:set>
                                      <p:cBhvr>
                                        <p:cTn id="39" dur="1" fill="hold">
                                          <p:stCondLst>
                                            <p:cond delay="0"/>
                                          </p:stCondLst>
                                        </p:cTn>
                                        <p:tgtEl>
                                          <p:spTgt spid="17">
                                            <p:bg/>
                                          </p:spTgt>
                                        </p:tgtEl>
                                        <p:attrNameLst>
                                          <p:attrName>style.visibility</p:attrName>
                                        </p:attrNameLst>
                                      </p:cBhvr>
                                      <p:to>
                                        <p:strVal val="visible"/>
                                      </p:to>
                                    </p:set>
                                    <p:animEffect transition="in" filter="fade">
                                      <p:cBhvr>
                                        <p:cTn id="40" dur="500"/>
                                        <p:tgtEl>
                                          <p:spTgt spid="17">
                                            <p:bg/>
                                          </p:spTgt>
                                        </p:tgtEl>
                                      </p:cBhvr>
                                    </p:animEffect>
                                  </p:childTnLst>
                                </p:cTn>
                              </p:par>
                            </p:childTnLst>
                          </p:cTn>
                        </p:par>
                        <p:par>
                          <p:cTn id="41" fill="hold">
                            <p:stCondLst>
                              <p:cond delay="3000"/>
                            </p:stCondLst>
                            <p:childTnLst>
                              <p:par>
                                <p:cTn id="42" presetID="10" presetClass="entr" presetSubtype="0" fill="hold" grpId="0" nodeType="afterEffect">
                                  <p:stCondLst>
                                    <p:cond delay="0"/>
                                  </p:stCondLst>
                                  <p:childTnLst>
                                    <p:set>
                                      <p:cBhvr>
                                        <p:cTn id="43" dur="1" fill="hold">
                                          <p:stCondLst>
                                            <p:cond delay="0"/>
                                          </p:stCondLst>
                                        </p:cTn>
                                        <p:tgtEl>
                                          <p:spTgt spid="17">
                                            <p:txEl>
                                              <p:pRg st="0" end="0"/>
                                            </p:txEl>
                                          </p:spTgt>
                                        </p:tgtEl>
                                        <p:attrNameLst>
                                          <p:attrName>style.visibility</p:attrName>
                                        </p:attrNameLst>
                                      </p:cBhvr>
                                      <p:to>
                                        <p:strVal val="visible"/>
                                      </p:to>
                                    </p:set>
                                    <p:animEffect transition="in" filter="fade">
                                      <p:cBhvr>
                                        <p:cTn id="44" dur="500"/>
                                        <p:tgtEl>
                                          <p:spTgt spid="17">
                                            <p:txEl>
                                              <p:pRg st="0" end="0"/>
                                            </p:txEl>
                                          </p:spTgt>
                                        </p:tgtEl>
                                      </p:cBhvr>
                                    </p:animEffect>
                                  </p:childTnLst>
                                </p:cTn>
                              </p:par>
                            </p:childTnLst>
                          </p:cTn>
                        </p:par>
                        <p:par>
                          <p:cTn id="45" fill="hold">
                            <p:stCondLst>
                              <p:cond delay="3500"/>
                            </p:stCondLst>
                            <p:childTnLst>
                              <p:par>
                                <p:cTn id="46" presetID="10" presetClass="entr" presetSubtype="0" fill="hold" grpId="0" nodeType="afterEffect">
                                  <p:stCondLst>
                                    <p:cond delay="0"/>
                                  </p:stCondLst>
                                  <p:childTnLst>
                                    <p:set>
                                      <p:cBhvr>
                                        <p:cTn id="47" dur="1" fill="hold">
                                          <p:stCondLst>
                                            <p:cond delay="0"/>
                                          </p:stCondLst>
                                        </p:cTn>
                                        <p:tgtEl>
                                          <p:spTgt spid="21">
                                            <p:bg/>
                                          </p:spTgt>
                                        </p:tgtEl>
                                        <p:attrNameLst>
                                          <p:attrName>style.visibility</p:attrName>
                                        </p:attrNameLst>
                                      </p:cBhvr>
                                      <p:to>
                                        <p:strVal val="visible"/>
                                      </p:to>
                                    </p:set>
                                    <p:animEffect transition="in" filter="fade">
                                      <p:cBhvr>
                                        <p:cTn id="48" dur="500"/>
                                        <p:tgtEl>
                                          <p:spTgt spid="21">
                                            <p:bg/>
                                          </p:spTgt>
                                        </p:tgtEl>
                                      </p:cBhvr>
                                    </p:animEffect>
                                  </p:childTnLst>
                                </p:cTn>
                              </p:par>
                            </p:childTnLst>
                          </p:cTn>
                        </p:par>
                        <p:par>
                          <p:cTn id="49" fill="hold">
                            <p:stCondLst>
                              <p:cond delay="4000"/>
                            </p:stCondLst>
                            <p:childTnLst>
                              <p:par>
                                <p:cTn id="50" presetID="10" presetClass="entr" presetSubtype="0" fill="hold" grpId="0" nodeType="afterEffect">
                                  <p:stCondLst>
                                    <p:cond delay="0"/>
                                  </p:stCondLst>
                                  <p:childTnLst>
                                    <p:set>
                                      <p:cBhvr>
                                        <p:cTn id="51" dur="1" fill="hold">
                                          <p:stCondLst>
                                            <p:cond delay="0"/>
                                          </p:stCondLst>
                                        </p:cTn>
                                        <p:tgtEl>
                                          <p:spTgt spid="21">
                                            <p:txEl>
                                              <p:pRg st="0" end="0"/>
                                            </p:txEl>
                                          </p:spTgt>
                                        </p:tgtEl>
                                        <p:attrNameLst>
                                          <p:attrName>style.visibility</p:attrName>
                                        </p:attrNameLst>
                                      </p:cBhvr>
                                      <p:to>
                                        <p:strVal val="visible"/>
                                      </p:to>
                                    </p:set>
                                    <p:animEffect transition="in" filter="fade">
                                      <p:cBhvr>
                                        <p:cTn id="52" dur="500"/>
                                        <p:tgtEl>
                                          <p:spTgt spid="21">
                                            <p:txEl>
                                              <p:pRg st="0" end="0"/>
                                            </p:txEl>
                                          </p:spTgt>
                                        </p:tgtEl>
                                      </p:cBhvr>
                                    </p:animEffect>
                                  </p:childTnLst>
                                </p:cTn>
                              </p:par>
                            </p:childTnLst>
                          </p:cTn>
                        </p:par>
                        <p:par>
                          <p:cTn id="53" fill="hold">
                            <p:stCondLst>
                              <p:cond delay="4500"/>
                            </p:stCondLst>
                            <p:childTnLst>
                              <p:par>
                                <p:cTn id="54" presetID="10" presetClass="entr" presetSubtype="0" fill="hold" grpId="0" nodeType="afterEffect">
                                  <p:stCondLst>
                                    <p:cond delay="0"/>
                                  </p:stCondLst>
                                  <p:childTnLst>
                                    <p:set>
                                      <p:cBhvr>
                                        <p:cTn id="55" dur="1" fill="hold">
                                          <p:stCondLst>
                                            <p:cond delay="0"/>
                                          </p:stCondLst>
                                        </p:cTn>
                                        <p:tgtEl>
                                          <p:spTgt spid="22">
                                            <p:bg/>
                                          </p:spTgt>
                                        </p:tgtEl>
                                        <p:attrNameLst>
                                          <p:attrName>style.visibility</p:attrName>
                                        </p:attrNameLst>
                                      </p:cBhvr>
                                      <p:to>
                                        <p:strVal val="visible"/>
                                      </p:to>
                                    </p:set>
                                    <p:animEffect transition="in" filter="fade">
                                      <p:cBhvr>
                                        <p:cTn id="56" dur="500"/>
                                        <p:tgtEl>
                                          <p:spTgt spid="22">
                                            <p:bg/>
                                          </p:spTgt>
                                        </p:tgtEl>
                                      </p:cBhvr>
                                    </p:animEffect>
                                  </p:childTnLst>
                                </p:cTn>
                              </p:par>
                            </p:childTnLst>
                          </p:cTn>
                        </p:par>
                        <p:par>
                          <p:cTn id="57" fill="hold">
                            <p:stCondLst>
                              <p:cond delay="5000"/>
                            </p:stCondLst>
                            <p:childTnLst>
                              <p:par>
                                <p:cTn id="58" presetID="10" presetClass="entr" presetSubtype="0" fill="hold" grpId="0" nodeType="afterEffect">
                                  <p:stCondLst>
                                    <p:cond delay="0"/>
                                  </p:stCondLst>
                                  <p:childTnLst>
                                    <p:set>
                                      <p:cBhvr>
                                        <p:cTn id="59" dur="1" fill="hold">
                                          <p:stCondLst>
                                            <p:cond delay="0"/>
                                          </p:stCondLst>
                                        </p:cTn>
                                        <p:tgtEl>
                                          <p:spTgt spid="22">
                                            <p:txEl>
                                              <p:pRg st="0" end="0"/>
                                            </p:txEl>
                                          </p:spTgt>
                                        </p:tgtEl>
                                        <p:attrNameLst>
                                          <p:attrName>style.visibility</p:attrName>
                                        </p:attrNameLst>
                                      </p:cBhvr>
                                      <p:to>
                                        <p:strVal val="visible"/>
                                      </p:to>
                                    </p:set>
                                    <p:animEffect transition="in" filter="fade">
                                      <p:cBhvr>
                                        <p:cTn id="60" dur="500"/>
                                        <p:tgtEl>
                                          <p:spTgt spid="22">
                                            <p:txEl>
                                              <p:pRg st="0" end="0"/>
                                            </p:txEl>
                                          </p:spTgt>
                                        </p:tgtEl>
                                      </p:cBhvr>
                                    </p:animEffect>
                                  </p:childTnLst>
                                </p:cTn>
                              </p:par>
                            </p:childTnLst>
                          </p:cTn>
                        </p:par>
                        <p:par>
                          <p:cTn id="61" fill="hold">
                            <p:stCondLst>
                              <p:cond delay="5500"/>
                            </p:stCondLst>
                            <p:childTnLst>
                              <p:par>
                                <p:cTn id="62" presetID="10" presetClass="entr" presetSubtype="0" fill="hold" grpId="0" nodeType="afterEffect">
                                  <p:stCondLst>
                                    <p:cond delay="0"/>
                                  </p:stCondLst>
                                  <p:childTnLst>
                                    <p:set>
                                      <p:cBhvr>
                                        <p:cTn id="63" dur="1" fill="hold">
                                          <p:stCondLst>
                                            <p:cond delay="0"/>
                                          </p:stCondLst>
                                        </p:cTn>
                                        <p:tgtEl>
                                          <p:spTgt spid="23">
                                            <p:bg/>
                                          </p:spTgt>
                                        </p:tgtEl>
                                        <p:attrNameLst>
                                          <p:attrName>style.visibility</p:attrName>
                                        </p:attrNameLst>
                                      </p:cBhvr>
                                      <p:to>
                                        <p:strVal val="visible"/>
                                      </p:to>
                                    </p:set>
                                    <p:animEffect transition="in" filter="fade">
                                      <p:cBhvr>
                                        <p:cTn id="64" dur="500"/>
                                        <p:tgtEl>
                                          <p:spTgt spid="23">
                                            <p:bg/>
                                          </p:spTgt>
                                        </p:tgtEl>
                                      </p:cBhvr>
                                    </p:animEffect>
                                  </p:childTnLst>
                                </p:cTn>
                              </p:par>
                            </p:childTnLst>
                          </p:cTn>
                        </p:par>
                        <p:par>
                          <p:cTn id="65" fill="hold">
                            <p:stCondLst>
                              <p:cond delay="6000"/>
                            </p:stCondLst>
                            <p:childTnLst>
                              <p:par>
                                <p:cTn id="66" presetID="10" presetClass="entr" presetSubtype="0" fill="hold" grpId="0" nodeType="afterEffect">
                                  <p:stCondLst>
                                    <p:cond delay="0"/>
                                  </p:stCondLst>
                                  <p:childTnLst>
                                    <p:set>
                                      <p:cBhvr>
                                        <p:cTn id="67" dur="1" fill="hold">
                                          <p:stCondLst>
                                            <p:cond delay="0"/>
                                          </p:stCondLst>
                                        </p:cTn>
                                        <p:tgtEl>
                                          <p:spTgt spid="23">
                                            <p:txEl>
                                              <p:pRg st="0" end="0"/>
                                            </p:txEl>
                                          </p:spTgt>
                                        </p:tgtEl>
                                        <p:attrNameLst>
                                          <p:attrName>style.visibility</p:attrName>
                                        </p:attrNameLst>
                                      </p:cBhvr>
                                      <p:to>
                                        <p:strVal val="visible"/>
                                      </p:to>
                                    </p:set>
                                    <p:animEffect transition="in" filter="fade">
                                      <p:cBhvr>
                                        <p:cTn id="68" dur="500"/>
                                        <p:tgtEl>
                                          <p:spTgt spid="2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build="p" animBg="1">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 lvl="1">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6" grpId="0" build="p" animBg="1">
        <p:tmplLst>
          <p:tmpl>
            <p:tnLst>
              <p:par>
                <p:cTn presetID="10" presetClass="entr" presetSubtype="0"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Effect transition="in" filter="fade">
                      <p:cBhvr>
                        <p:cTn dur="500"/>
                        <p:tgtEl>
                          <p:spTgt spid="16"/>
                        </p:tgtEl>
                      </p:cBhvr>
                    </p:animEffect>
                  </p:childTnLst>
                </p:cTn>
              </p:par>
            </p:tnLst>
          </p:tmpl>
          <p:tmpl lvl="1">
            <p:tnLst>
              <p:par>
                <p:cTn presetID="10" presetClass="entr" presetSubtype="0" fill="hold" nodeType="afterEffect" nodePh="1">
                  <p:stCondLst>
                    <p:cond delay="0"/>
                  </p:stCondLst>
                  <p:childTnLst>
                    <p:set>
                      <p:cBhvr>
                        <p:cTn dur="1" fill="hold">
                          <p:stCondLst>
                            <p:cond delay="0"/>
                          </p:stCondLst>
                        </p:cTn>
                        <p:tgtEl>
                          <p:spTgt spid="16"/>
                        </p:tgtEl>
                        <p:attrNameLst>
                          <p:attrName>style.visibility</p:attrName>
                        </p:attrNameLst>
                      </p:cBhvr>
                      <p:to>
                        <p:strVal val="visible"/>
                      </p:to>
                    </p:set>
                    <p:animEffect transition="in" filter="fade">
                      <p:cBhvr>
                        <p:cTn dur="500"/>
                        <p:tgtEl>
                          <p:spTgt spid="16"/>
                        </p:tgtEl>
                      </p:cBhvr>
                    </p:animEffect>
                  </p:childTnLst>
                </p:cTn>
              </p:par>
            </p:tnLst>
          </p:tmpl>
        </p:tmplLst>
      </p:bldP>
      <p:bldP spid="17" grpId="0" build="p" animBg="1">
        <p:tmplLst>
          <p:tmpl>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animBg="1"/>
      <p:bldP spid="13" grpId="0" animBg="1" advAuto="0"/>
      <p:bldP spid="14" grpId="0" build="p">
        <p:tmplLst>
          <p:tmpl lvl="1">
            <p:tnLst>
              <p:par>
                <p:cTn presetID="2" presetClass="entr" presetSubtype="8" fill="hold" nodeType="withEffect">
                  <p:stCondLst>
                    <p:cond delay="0"/>
                  </p:stCondLst>
                  <p:childTnLst>
                    <p:set>
                      <p:cBhvr>
                        <p:cTn dur="1" fill="hold">
                          <p:stCondLst>
                            <p:cond delay="0"/>
                          </p:stCondLst>
                        </p:cTn>
                        <p:tgtEl>
                          <p:spTgt spid="14"/>
                        </p:tgtEl>
                        <p:attrNameLst>
                          <p:attrName>style.visibility</p:attrName>
                        </p:attrNameLst>
                      </p:cBhvr>
                      <p:to>
                        <p:strVal val="visible"/>
                      </p:to>
                    </p:set>
                    <p:anim calcmode="lin" valueType="num">
                      <p:cBhvr additive="base">
                        <p:cTn dur="500" fill="hold"/>
                        <p:tgtEl>
                          <p:spTgt spid="14"/>
                        </p:tgtEl>
                        <p:attrNameLst>
                          <p:attrName>ppt_x</p:attrName>
                        </p:attrNameLst>
                      </p:cBhvr>
                      <p:tavLst>
                        <p:tav tm="0">
                          <p:val>
                            <p:strVal val="0-#ppt_w/2"/>
                          </p:val>
                        </p:tav>
                        <p:tav tm="100000">
                          <p:val>
                            <p:strVal val="#ppt_x"/>
                          </p:val>
                        </p:tav>
                      </p:tavLst>
                    </p:anim>
                    <p:anim calcmode="lin" valueType="num">
                      <p:cBhvr additive="base">
                        <p:cTn dur="500" fill="hold"/>
                        <p:tgtEl>
                          <p:spTgt spid="14"/>
                        </p:tgtEl>
                        <p:attrNameLst>
                          <p:attrName>ppt_y</p:attrName>
                        </p:attrNameLst>
                      </p:cBhvr>
                      <p:tavLst>
                        <p:tav tm="0">
                          <p:val>
                            <p:strVal val="#ppt_y"/>
                          </p:val>
                        </p:tav>
                        <p:tav tm="100000">
                          <p:val>
                            <p:strVal val="#ppt_y"/>
                          </p:val>
                        </p:tav>
                      </p:tavLst>
                    </p:anim>
                  </p:childTnLst>
                </p:cTn>
              </p:par>
            </p:tnLst>
          </p:tmpl>
        </p:tmplLst>
      </p:bldP>
      <p:bldP spid="21" grpId="0" build="p" animBg="1">
        <p:tmplLst>
          <p:tmpl>
            <p:tnLst>
              <p:par>
                <p:cTn presetID="10"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 lvl="1">
            <p:tnLst>
              <p:par>
                <p:cTn presetID="10"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P spid="22" grpId="0" build="p" animBg="1">
        <p:tmplLst>
          <p:tmpl>
            <p:tnLst>
              <p:par>
                <p:cTn presetID="10" presetClass="entr" presetSubtype="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 lvl="1">
            <p:tnLst>
              <p:par>
                <p:cTn presetID="10" presetClass="entr" presetSubtype="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build="p" animBg="1">
        <p:tmplLst>
          <p:tmpl>
            <p:tnLst>
              <p:par>
                <p:cTn presetID="10" presetClass="entr" presetSubtype="0"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fade">
                      <p:cBhvr>
                        <p:cTn dur="500"/>
                        <p:tgtEl>
                          <p:spTgt spid="23"/>
                        </p:tgtEl>
                      </p:cBhvr>
                    </p:animEffect>
                  </p:childTnLst>
                </p:cTn>
              </p:par>
            </p:tnLst>
          </p:tmpl>
          <p:tmpl lvl="1">
            <p:tnLst>
              <p:par>
                <p:cTn presetID="10" presetClass="entr" presetSubtype="0"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fade">
                      <p:cBhvr>
                        <p:cTn dur="500"/>
                        <p:tgtEl>
                          <p:spTgt spid="23"/>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ÍTULO DO MÓDULO">
    <p:spTree>
      <p:nvGrpSpPr>
        <p:cNvPr id="1" name=""/>
        <p:cNvGrpSpPr/>
        <p:nvPr/>
      </p:nvGrpSpPr>
      <p:grpSpPr>
        <a:xfrm>
          <a:off x="0" y="0"/>
          <a:ext cx="0" cy="0"/>
          <a:chOff x="0" y="0"/>
          <a:chExt cx="0" cy="0"/>
        </a:xfrm>
      </p:grpSpPr>
      <p:pic>
        <p:nvPicPr>
          <p:cNvPr id="2" name="Imagem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E69441"/>
          </a:solidFill>
        </p:spPr>
      </p:pic>
      <p:sp>
        <p:nvSpPr>
          <p:cNvPr id="14" name="Espaço Reservado para Texto 13"/>
          <p:cNvSpPr>
            <a:spLocks noGrp="1"/>
          </p:cNvSpPr>
          <p:nvPr>
            <p:ph type="body" sz="quarter" idx="10" hasCustomPrompt="1"/>
          </p:nvPr>
        </p:nvSpPr>
        <p:spPr>
          <a:xfrm>
            <a:off x="1171575" y="2165350"/>
            <a:ext cx="9848850" cy="2527299"/>
          </a:xfrm>
          <a:prstGeom prst="rect">
            <a:avLst/>
          </a:prstGeom>
        </p:spPr>
        <p:txBody>
          <a:bodyPr/>
          <a:lstStyle>
            <a:lvl1pPr marL="0" indent="0" algn="ctr">
              <a:buNone/>
              <a:defRPr sz="9600" baseline="0">
                <a:solidFill>
                  <a:schemeClr val="bg1"/>
                </a:solidFill>
                <a:latin typeface="Red Hat Display ExtraBold" panose="02010303040201060303" pitchFamily="2" charset="0"/>
                <a:ea typeface="Red Hat Display ExtraBold" panose="02010303040201060303" pitchFamily="2" charset="0"/>
                <a:cs typeface="Red Hat Display ExtraBold" panose="02010303040201060303" pitchFamily="2" charset="0"/>
              </a:defRPr>
            </a:lvl1pPr>
          </a:lstStyle>
          <a:p>
            <a:pPr lvl="0"/>
            <a:r>
              <a:rPr lang="pt-BR" dirty="0"/>
              <a:t>TÍTULO DO MÓDULO</a:t>
            </a:r>
          </a:p>
        </p:txBody>
      </p:sp>
    </p:spTree>
    <p:extLst>
      <p:ext uri="{BB962C8B-B14F-4D97-AF65-F5344CB8AC3E}">
        <p14:creationId xmlns:p14="http://schemas.microsoft.com/office/powerpoint/2010/main" val="3281990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ULA + OBJETIVOS">
    <p:spTree>
      <p:nvGrpSpPr>
        <p:cNvPr id="1" name=""/>
        <p:cNvGrpSpPr/>
        <p:nvPr/>
      </p:nvGrpSpPr>
      <p:grpSpPr>
        <a:xfrm>
          <a:off x="0" y="0"/>
          <a:ext cx="0" cy="0"/>
          <a:chOff x="0" y="0"/>
          <a:chExt cx="0" cy="0"/>
        </a:xfrm>
      </p:grpSpPr>
      <p:sp>
        <p:nvSpPr>
          <p:cNvPr id="34" name="Retângulo 33"/>
          <p:cNvSpPr/>
          <p:nvPr userDrawn="1"/>
        </p:nvSpPr>
        <p:spPr>
          <a:xfrm>
            <a:off x="0" y="0"/>
            <a:ext cx="12192000" cy="6858000"/>
          </a:xfrm>
          <a:prstGeom prst="rect">
            <a:avLst/>
          </a:prstGeom>
          <a:solidFill>
            <a:srgbClr val="4E41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24" name="Line">
            <a:extLst>
              <a:ext uri="{FF2B5EF4-FFF2-40B4-BE49-F238E27FC236}">
                <a16:creationId xmlns:a16="http://schemas.microsoft.com/office/drawing/2014/main" id="{54FC4F70-812A-CF49-B950-8B5A88A7716B}"/>
              </a:ext>
            </a:extLst>
          </p:cNvPr>
          <p:cNvSpPr/>
          <p:nvPr userDrawn="1"/>
        </p:nvSpPr>
        <p:spPr>
          <a:xfrm flipH="1">
            <a:off x="6096000" y="541805"/>
            <a:ext cx="0" cy="5774391"/>
          </a:xfrm>
          <a:prstGeom prst="line">
            <a:avLst/>
          </a:prstGeom>
          <a:ln w="19050">
            <a:solidFill>
              <a:schemeClr val="bg1"/>
            </a:solidFill>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a:p>
        </p:txBody>
      </p:sp>
      <p:sp>
        <p:nvSpPr>
          <p:cNvPr id="25" name="A successful project kickoff means we get to the bottom of all the context, needs and user expectations, and we’re ready to start design and development.…"/>
          <p:cNvSpPr txBox="1">
            <a:spLocks noGrp="1"/>
          </p:cNvSpPr>
          <p:nvPr>
            <p:ph type="body" sz="half" idx="13" hasCustomPrompt="1"/>
          </p:nvPr>
        </p:nvSpPr>
        <p:spPr>
          <a:xfrm>
            <a:off x="611688" y="1977130"/>
            <a:ext cx="4872624" cy="438582"/>
          </a:xfrm>
          <a:prstGeom prst="rect">
            <a:avLst/>
          </a:prstGeom>
        </p:spPr>
        <p:txBody>
          <a:bodyPr wrap="square" anchor="t">
            <a:spAutoFit/>
          </a:bodyPr>
          <a:lstStyle>
            <a:lvl1pPr marL="0" indent="0">
              <a:buSzTx/>
              <a:buNone/>
              <a:defRPr sz="2500">
                <a:solidFill>
                  <a:schemeClr val="bg1"/>
                </a:solidFill>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a:t>Descrição breve</a:t>
            </a:r>
          </a:p>
        </p:txBody>
      </p:sp>
      <p:sp>
        <p:nvSpPr>
          <p:cNvPr id="26" name="Project kickoff"/>
          <p:cNvSpPr txBox="1">
            <a:spLocks noGrp="1"/>
          </p:cNvSpPr>
          <p:nvPr>
            <p:ph type="body" sz="quarter" idx="14" hasCustomPrompt="1"/>
          </p:nvPr>
        </p:nvSpPr>
        <p:spPr>
          <a:xfrm>
            <a:off x="611688" y="783848"/>
            <a:ext cx="4872624" cy="812530"/>
          </a:xfrm>
          <a:prstGeom prst="rect">
            <a:avLst/>
          </a:prstGeom>
        </p:spPr>
        <p:txBody>
          <a:bodyPr wrap="square" anchor="t">
            <a:spAutoFit/>
          </a:bodyPr>
          <a:lstStyle>
            <a:lvl1pPr marL="0" indent="0">
              <a:lnSpc>
                <a:spcPct val="130000"/>
              </a:lnSpc>
              <a:buSzTx/>
              <a:buNone/>
              <a:defRPr sz="3600" baseline="0">
                <a:solidFill>
                  <a:schemeClr val="bg1"/>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a:t>Aula 1</a:t>
            </a:r>
            <a:endParaRPr dirty="0"/>
          </a:p>
        </p:txBody>
      </p:sp>
      <p:sp>
        <p:nvSpPr>
          <p:cNvPr id="27" name="A successful project kickoff means we get to the bottom of all the context, needs and user expectations, and we’re ready to start design and development.…"/>
          <p:cNvSpPr txBox="1">
            <a:spLocks noGrp="1"/>
          </p:cNvSpPr>
          <p:nvPr>
            <p:ph type="body" sz="half" idx="15" hasCustomPrompt="1"/>
          </p:nvPr>
        </p:nvSpPr>
        <p:spPr>
          <a:xfrm>
            <a:off x="6707688" y="2231046"/>
            <a:ext cx="4872624" cy="369332"/>
          </a:xfrm>
          <a:prstGeom prst="rect">
            <a:avLst/>
          </a:prstGeom>
        </p:spPr>
        <p:txBody>
          <a:bodyPr wrap="square" anchor="t">
            <a:spAutoFit/>
          </a:bodyPr>
          <a:lstStyle>
            <a:lvl1pPr marL="0" indent="0">
              <a:buSzTx/>
              <a:buNone/>
              <a:defRPr sz="2000">
                <a:solidFill>
                  <a:schemeClr val="bg1"/>
                </a:solidFill>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a:t>Objetivo 1</a:t>
            </a:r>
          </a:p>
        </p:txBody>
      </p:sp>
      <p:sp>
        <p:nvSpPr>
          <p:cNvPr id="28" name="Project kickoff"/>
          <p:cNvSpPr txBox="1">
            <a:spLocks noGrp="1"/>
          </p:cNvSpPr>
          <p:nvPr>
            <p:ph type="body" sz="quarter" idx="16" hasCustomPrompt="1"/>
          </p:nvPr>
        </p:nvSpPr>
        <p:spPr>
          <a:xfrm>
            <a:off x="6707688" y="1201088"/>
            <a:ext cx="4872624" cy="732508"/>
          </a:xfrm>
          <a:prstGeom prst="rect">
            <a:avLst/>
          </a:prstGeom>
        </p:spPr>
        <p:txBody>
          <a:bodyPr wrap="square" anchor="t">
            <a:spAutoFit/>
          </a:bodyPr>
          <a:lstStyle>
            <a:lvl1pPr marL="0" indent="0">
              <a:lnSpc>
                <a:spcPct val="130000"/>
              </a:lnSpc>
              <a:buSzTx/>
              <a:buNone/>
              <a:defRPr sz="3200" baseline="0">
                <a:solidFill>
                  <a:schemeClr val="bg1"/>
                </a:solidFill>
                <a:latin typeface="Red Hat Display" panose="02010303040201060303" pitchFamily="2" charset="0"/>
                <a:ea typeface="Red Hat Display" panose="02010303040201060303" pitchFamily="2" charset="0"/>
                <a:cs typeface="Red Hat Display" panose="02010303040201060303" pitchFamily="2" charset="0"/>
                <a:sym typeface="Poppins SemiBold"/>
              </a:defRPr>
            </a:lvl1pPr>
          </a:lstStyle>
          <a:p>
            <a:r>
              <a:rPr lang="pt-BR" dirty="0"/>
              <a:t>Objetivos</a:t>
            </a:r>
            <a:endParaRPr dirty="0"/>
          </a:p>
        </p:txBody>
      </p:sp>
      <p:sp>
        <p:nvSpPr>
          <p:cNvPr id="29" name="A successful project kickoff means we get to the bottom of all the context, needs and user expectations, and we’re ready to start design and development.…"/>
          <p:cNvSpPr txBox="1">
            <a:spLocks noGrp="1"/>
          </p:cNvSpPr>
          <p:nvPr>
            <p:ph type="body" sz="half" idx="17" hasCustomPrompt="1"/>
          </p:nvPr>
        </p:nvSpPr>
        <p:spPr>
          <a:xfrm>
            <a:off x="6707688" y="3244334"/>
            <a:ext cx="4872624" cy="369332"/>
          </a:xfrm>
          <a:prstGeom prst="rect">
            <a:avLst/>
          </a:prstGeom>
        </p:spPr>
        <p:txBody>
          <a:bodyPr wrap="square" anchor="t">
            <a:spAutoFit/>
          </a:bodyPr>
          <a:lstStyle>
            <a:lvl1pPr marL="0" indent="0">
              <a:buSzTx/>
              <a:buNone/>
              <a:defRPr sz="2000">
                <a:solidFill>
                  <a:schemeClr val="bg1"/>
                </a:solidFill>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a:t>Objetivo 2</a:t>
            </a:r>
          </a:p>
        </p:txBody>
      </p:sp>
      <p:sp>
        <p:nvSpPr>
          <p:cNvPr id="30" name="A successful project kickoff means we get to the bottom of all the context, needs and user expectations, and we’re ready to start design and development.…"/>
          <p:cNvSpPr txBox="1">
            <a:spLocks noGrp="1"/>
          </p:cNvSpPr>
          <p:nvPr>
            <p:ph type="body" sz="half" idx="18" hasCustomPrompt="1"/>
          </p:nvPr>
        </p:nvSpPr>
        <p:spPr>
          <a:xfrm>
            <a:off x="6707688" y="4257622"/>
            <a:ext cx="4872624" cy="369332"/>
          </a:xfrm>
          <a:prstGeom prst="rect">
            <a:avLst/>
          </a:prstGeom>
        </p:spPr>
        <p:txBody>
          <a:bodyPr wrap="square" anchor="t">
            <a:spAutoFit/>
          </a:bodyPr>
          <a:lstStyle>
            <a:lvl1pPr marL="0" indent="0">
              <a:buSzTx/>
              <a:buNone/>
              <a:defRPr sz="2000">
                <a:solidFill>
                  <a:schemeClr val="bg1"/>
                </a:solidFill>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a:t>Objetivo 3</a:t>
            </a:r>
          </a:p>
        </p:txBody>
      </p:sp>
      <p:sp>
        <p:nvSpPr>
          <p:cNvPr id="31" name="A successful project kickoff means we get to the bottom of all the context, needs and user expectations, and we’re ready to start design and development.…"/>
          <p:cNvSpPr txBox="1">
            <a:spLocks noGrp="1"/>
          </p:cNvSpPr>
          <p:nvPr>
            <p:ph type="body" sz="half" idx="19" hasCustomPrompt="1"/>
          </p:nvPr>
        </p:nvSpPr>
        <p:spPr>
          <a:xfrm>
            <a:off x="6707688" y="5261416"/>
            <a:ext cx="4872624" cy="369332"/>
          </a:xfrm>
          <a:prstGeom prst="rect">
            <a:avLst/>
          </a:prstGeom>
        </p:spPr>
        <p:txBody>
          <a:bodyPr wrap="square" anchor="t">
            <a:spAutoFit/>
          </a:bodyPr>
          <a:lstStyle>
            <a:lvl1pPr marL="0" indent="0">
              <a:buSzTx/>
              <a:buNone/>
              <a:defRPr sz="2000">
                <a:solidFill>
                  <a:schemeClr val="bg1"/>
                </a:solidFill>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a:t>Objetivo 4</a:t>
            </a:r>
          </a:p>
        </p:txBody>
      </p:sp>
    </p:spTree>
    <p:extLst>
      <p:ext uri="{BB962C8B-B14F-4D97-AF65-F5344CB8AC3E}">
        <p14:creationId xmlns:p14="http://schemas.microsoft.com/office/powerpoint/2010/main" val="975180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iterate>
                                    <p:tmAbs val="0"/>
                                  </p:iterate>
                                  <p:childTnLst>
                                    <p:set>
                                      <p:cBhvr>
                                        <p:cTn id="6" fill="hold"/>
                                        <p:tgtEl>
                                          <p:spTgt spid="24"/>
                                        </p:tgtEl>
                                        <p:attrNameLst>
                                          <p:attrName>style.visibility</p:attrName>
                                        </p:attrNameLst>
                                      </p:cBhvr>
                                      <p:to>
                                        <p:strVal val="visible"/>
                                      </p:to>
                                    </p:set>
                                    <p:anim calcmode="lin" valueType="num">
                                      <p:cBhvr>
                                        <p:cTn id="7" dur="500" fill="hold"/>
                                        <p:tgtEl>
                                          <p:spTgt spid="24"/>
                                        </p:tgtEl>
                                        <p:attrNameLst>
                                          <p:attrName>ppt_x</p:attrName>
                                        </p:attrNameLst>
                                      </p:cBhvr>
                                      <p:tavLst>
                                        <p:tav tm="0">
                                          <p:val>
                                            <p:strVal val="#ppt_x"/>
                                          </p:val>
                                        </p:tav>
                                        <p:tav tm="100000">
                                          <p:val>
                                            <p:strVal val="#ppt_x"/>
                                          </p:val>
                                        </p:tav>
                                      </p:tavLst>
                                    </p:anim>
                                    <p:anim calcmode="lin" valueType="num">
                                      <p:cBhvr>
                                        <p:cTn id="8" dur="500" fill="hold"/>
                                        <p:tgtEl>
                                          <p:spTgt spid="2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advAuto="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O LIVRE 1">
    <p:spTree>
      <p:nvGrpSpPr>
        <p:cNvPr id="1" name=""/>
        <p:cNvGrpSpPr/>
        <p:nvPr/>
      </p:nvGrpSpPr>
      <p:grpSpPr>
        <a:xfrm>
          <a:off x="0" y="0"/>
          <a:ext cx="0" cy="0"/>
          <a:chOff x="0" y="0"/>
          <a:chExt cx="0" cy="0"/>
        </a:xfrm>
      </p:grpSpPr>
      <p:sp>
        <p:nvSpPr>
          <p:cNvPr id="15" name="Circle">
            <a:extLst>
              <a:ext uri="{FF2B5EF4-FFF2-40B4-BE49-F238E27FC236}">
                <a16:creationId xmlns:a16="http://schemas.microsoft.com/office/drawing/2014/main" id="{BFBDDE27-42AB-3648-BF25-0DBD5C8149D8}"/>
              </a:ext>
            </a:extLst>
          </p:cNvPr>
          <p:cNvSpPr/>
          <p:nvPr userDrawn="1"/>
        </p:nvSpPr>
        <p:spPr>
          <a:xfrm>
            <a:off x="-3520424" y="-3804869"/>
            <a:ext cx="6069136" cy="6069136"/>
          </a:xfrm>
          <a:prstGeom prst="ellipse">
            <a:avLst/>
          </a:prstGeom>
          <a:solidFill>
            <a:srgbClr val="FE9537"/>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a:p>
        </p:txBody>
      </p:sp>
      <p:sp>
        <p:nvSpPr>
          <p:cNvPr id="16" name="Circle">
            <a:extLst>
              <a:ext uri="{FF2B5EF4-FFF2-40B4-BE49-F238E27FC236}">
                <a16:creationId xmlns:a16="http://schemas.microsoft.com/office/drawing/2014/main" id="{BFBDDE27-42AB-3648-BF25-0DBD5C8149D8}"/>
              </a:ext>
            </a:extLst>
          </p:cNvPr>
          <p:cNvSpPr/>
          <p:nvPr userDrawn="1"/>
        </p:nvSpPr>
        <p:spPr>
          <a:xfrm>
            <a:off x="10180167" y="3434092"/>
            <a:ext cx="6069136" cy="6069136"/>
          </a:xfrm>
          <a:prstGeom prst="ellipse">
            <a:avLst/>
          </a:prstGeom>
          <a:solidFill>
            <a:srgbClr val="FE9537"/>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a:p>
        </p:txBody>
      </p:sp>
      <p:sp>
        <p:nvSpPr>
          <p:cNvPr id="13" name="A successful project kickoff means we get to the bottom of all the context, needs and user expectations, and we’re ready to start design and development.…"/>
          <p:cNvSpPr txBox="1">
            <a:spLocks noGrp="1"/>
          </p:cNvSpPr>
          <p:nvPr>
            <p:ph type="body" sz="half" idx="13" hasCustomPrompt="1"/>
          </p:nvPr>
        </p:nvSpPr>
        <p:spPr>
          <a:xfrm>
            <a:off x="2548712" y="1922701"/>
            <a:ext cx="7368254" cy="4100290"/>
          </a:xfrm>
          <a:prstGeom prst="rect">
            <a:avLst/>
          </a:prstGeom>
        </p:spPr>
        <p:txBody>
          <a:bodyPr anchor="t">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r>
              <a:rPr lang="pt-BR" dirty="0" err="1"/>
              <a:t>Maecenas</a:t>
            </a:r>
            <a:r>
              <a:rPr lang="pt-BR" dirty="0"/>
              <a:t> </a:t>
            </a:r>
            <a:r>
              <a:rPr lang="pt-BR" dirty="0" err="1"/>
              <a:t>auctor</a:t>
            </a:r>
            <a:r>
              <a:rPr lang="pt-BR" dirty="0"/>
              <a:t> sem libero, </a:t>
            </a:r>
            <a:r>
              <a:rPr lang="pt-BR" dirty="0" err="1"/>
              <a:t>sit</a:t>
            </a:r>
            <a:r>
              <a:rPr lang="pt-BR" dirty="0"/>
              <a:t> </a:t>
            </a:r>
            <a:r>
              <a:rPr lang="pt-BR" dirty="0" err="1"/>
              <a:t>amet</a:t>
            </a:r>
            <a:r>
              <a:rPr lang="pt-BR" dirty="0"/>
              <a:t> </a:t>
            </a:r>
            <a:r>
              <a:rPr lang="pt-BR" dirty="0" err="1"/>
              <a:t>vestibulum</a:t>
            </a:r>
            <a:r>
              <a:rPr lang="pt-BR" dirty="0"/>
              <a:t> urna </a:t>
            </a:r>
            <a:r>
              <a:rPr lang="pt-BR" dirty="0" err="1"/>
              <a:t>mattis</a:t>
            </a:r>
            <a:r>
              <a:rPr lang="pt-BR" dirty="0"/>
              <a:t> ac. </a:t>
            </a:r>
            <a:r>
              <a:rPr lang="pt-BR" dirty="0" err="1"/>
              <a:t>Etiam</a:t>
            </a:r>
            <a:r>
              <a:rPr lang="pt-BR" dirty="0"/>
              <a:t> </a:t>
            </a:r>
            <a:r>
              <a:rPr lang="pt-BR" dirty="0" err="1"/>
              <a:t>placerat</a:t>
            </a:r>
            <a:r>
              <a:rPr lang="pt-BR" dirty="0"/>
              <a:t> </a:t>
            </a:r>
            <a:r>
              <a:rPr lang="pt-BR" dirty="0" err="1"/>
              <a:t>tortor</a:t>
            </a:r>
            <a:r>
              <a:rPr lang="pt-BR" dirty="0"/>
              <a:t> a massa </a:t>
            </a:r>
            <a:r>
              <a:rPr lang="pt-BR" dirty="0" err="1"/>
              <a:t>eleifend</a:t>
            </a:r>
            <a:r>
              <a:rPr lang="pt-BR" dirty="0"/>
              <a:t> </a:t>
            </a:r>
            <a:r>
              <a:rPr lang="pt-BR" dirty="0" err="1"/>
              <a:t>luctus</a:t>
            </a:r>
            <a:r>
              <a:rPr lang="pt-BR" dirty="0"/>
              <a:t>. </a:t>
            </a:r>
            <a:r>
              <a:rPr lang="pt-BR" dirty="0" err="1"/>
              <a:t>Nullam</a:t>
            </a:r>
            <a:r>
              <a:rPr lang="pt-BR" dirty="0"/>
              <a:t> vitae </a:t>
            </a:r>
            <a:r>
              <a:rPr lang="pt-BR" dirty="0" err="1"/>
              <a:t>nisl</a:t>
            </a:r>
            <a:r>
              <a:rPr lang="pt-BR" dirty="0"/>
              <a:t> </a:t>
            </a:r>
            <a:r>
              <a:rPr lang="pt-BR" dirty="0" err="1"/>
              <a:t>vel</a:t>
            </a:r>
            <a:r>
              <a:rPr lang="pt-BR" dirty="0"/>
              <a:t> ante </a:t>
            </a:r>
            <a:r>
              <a:rPr lang="pt-BR" dirty="0" err="1"/>
              <a:t>interdum</a:t>
            </a:r>
            <a:r>
              <a:rPr lang="pt-BR" dirty="0"/>
              <a:t> </a:t>
            </a:r>
            <a:r>
              <a:rPr lang="pt-BR" dirty="0" err="1"/>
              <a:t>hendrerit</a:t>
            </a:r>
            <a:r>
              <a:rPr lang="pt-BR" dirty="0"/>
              <a:t> eu et </a:t>
            </a:r>
            <a:r>
              <a:rPr lang="pt-BR" dirty="0" err="1"/>
              <a:t>felis</a:t>
            </a:r>
            <a:r>
              <a:rPr lang="pt-BR" dirty="0"/>
              <a:t>. </a:t>
            </a:r>
            <a:r>
              <a:rPr lang="pt-BR" dirty="0" err="1"/>
              <a:t>Aenean</a:t>
            </a:r>
            <a:r>
              <a:rPr lang="pt-BR" dirty="0"/>
              <a:t> </a:t>
            </a:r>
            <a:r>
              <a:rPr lang="pt-BR" dirty="0" err="1"/>
              <a:t>rhoncus</a:t>
            </a:r>
            <a:r>
              <a:rPr lang="pt-BR" dirty="0"/>
              <a:t> </a:t>
            </a:r>
            <a:r>
              <a:rPr lang="pt-BR" dirty="0" err="1"/>
              <a:t>dapibus</a:t>
            </a:r>
            <a:r>
              <a:rPr lang="pt-BR" dirty="0"/>
              <a:t> </a:t>
            </a:r>
            <a:r>
              <a:rPr lang="pt-BR" dirty="0" err="1"/>
              <a:t>turpis</a:t>
            </a:r>
            <a:r>
              <a:rPr lang="pt-BR" dirty="0"/>
              <a:t>, non </a:t>
            </a:r>
            <a:r>
              <a:rPr lang="pt-BR" dirty="0" err="1"/>
              <a:t>sodales</a:t>
            </a:r>
            <a:r>
              <a:rPr lang="pt-BR" dirty="0"/>
              <a:t> massa </a:t>
            </a:r>
            <a:r>
              <a:rPr lang="pt-BR" dirty="0" err="1"/>
              <a:t>fermentum</a:t>
            </a:r>
            <a:r>
              <a:rPr lang="pt-BR" dirty="0"/>
              <a:t> et. </a:t>
            </a:r>
            <a:r>
              <a:rPr lang="pt-BR" dirty="0" err="1"/>
              <a:t>Cras</a:t>
            </a:r>
            <a:r>
              <a:rPr lang="pt-BR" dirty="0"/>
              <a:t> </a:t>
            </a:r>
            <a:r>
              <a:rPr lang="pt-BR" dirty="0" err="1"/>
              <a:t>at</a:t>
            </a:r>
            <a:r>
              <a:rPr lang="pt-BR" dirty="0"/>
              <a:t> </a:t>
            </a:r>
            <a:r>
              <a:rPr lang="pt-BR" dirty="0" err="1"/>
              <a:t>sagittis</a:t>
            </a:r>
            <a:r>
              <a:rPr lang="pt-BR" dirty="0"/>
              <a:t> </a:t>
            </a:r>
            <a:r>
              <a:rPr lang="pt-BR" dirty="0" err="1"/>
              <a:t>dolor</a:t>
            </a:r>
            <a:r>
              <a:rPr lang="pt-BR" dirty="0"/>
              <a:t>. </a:t>
            </a:r>
          </a:p>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r>
              <a:rPr lang="pt-BR" dirty="0" err="1"/>
              <a:t>Maecenas</a:t>
            </a:r>
            <a:r>
              <a:rPr lang="pt-BR" dirty="0"/>
              <a:t> </a:t>
            </a:r>
            <a:r>
              <a:rPr lang="pt-BR" dirty="0" err="1"/>
              <a:t>auctor</a:t>
            </a:r>
            <a:r>
              <a:rPr lang="pt-BR" dirty="0"/>
              <a:t> sem libero, </a:t>
            </a:r>
            <a:r>
              <a:rPr lang="pt-BR" dirty="0" err="1"/>
              <a:t>sit</a:t>
            </a:r>
            <a:r>
              <a:rPr lang="pt-BR" dirty="0"/>
              <a:t> </a:t>
            </a:r>
            <a:r>
              <a:rPr lang="pt-BR" dirty="0" err="1"/>
              <a:t>amet</a:t>
            </a:r>
            <a:r>
              <a:rPr lang="pt-BR" dirty="0"/>
              <a:t> </a:t>
            </a:r>
            <a:r>
              <a:rPr lang="pt-BR" dirty="0" err="1"/>
              <a:t>vestibulum</a:t>
            </a:r>
            <a:r>
              <a:rPr lang="pt-BR" dirty="0"/>
              <a:t> urna </a:t>
            </a:r>
            <a:r>
              <a:rPr lang="pt-BR" dirty="0" err="1"/>
              <a:t>mattis</a:t>
            </a:r>
            <a:r>
              <a:rPr lang="pt-BR" dirty="0"/>
              <a:t> ac. </a:t>
            </a:r>
            <a:r>
              <a:rPr lang="pt-BR" dirty="0" err="1"/>
              <a:t>Etiam</a:t>
            </a:r>
            <a:r>
              <a:rPr lang="pt-BR" dirty="0"/>
              <a:t> </a:t>
            </a:r>
            <a:r>
              <a:rPr lang="pt-BR" dirty="0" err="1"/>
              <a:t>placerat</a:t>
            </a:r>
            <a:r>
              <a:rPr lang="pt-BR" dirty="0"/>
              <a:t> </a:t>
            </a:r>
            <a:r>
              <a:rPr lang="pt-BR" dirty="0" err="1"/>
              <a:t>tortor</a:t>
            </a:r>
            <a:r>
              <a:rPr lang="pt-BR" dirty="0"/>
              <a:t> a massa </a:t>
            </a:r>
            <a:r>
              <a:rPr lang="pt-BR" dirty="0" err="1"/>
              <a:t>eleifend</a:t>
            </a:r>
            <a:r>
              <a:rPr lang="pt-BR" dirty="0"/>
              <a:t> </a:t>
            </a:r>
            <a:r>
              <a:rPr lang="pt-BR" dirty="0" err="1"/>
              <a:t>luctus</a:t>
            </a:r>
            <a:r>
              <a:rPr lang="pt-BR" dirty="0"/>
              <a:t>. </a:t>
            </a:r>
            <a:r>
              <a:rPr lang="pt-BR" dirty="0" err="1"/>
              <a:t>Nullam</a:t>
            </a:r>
            <a:r>
              <a:rPr lang="pt-BR" dirty="0"/>
              <a:t> vitae </a:t>
            </a:r>
            <a:r>
              <a:rPr lang="pt-BR" dirty="0" err="1"/>
              <a:t>nisl</a:t>
            </a:r>
            <a:r>
              <a:rPr lang="pt-BR" dirty="0"/>
              <a:t> </a:t>
            </a:r>
            <a:r>
              <a:rPr lang="pt-BR" dirty="0" err="1"/>
              <a:t>vel</a:t>
            </a:r>
            <a:r>
              <a:rPr lang="pt-BR" dirty="0"/>
              <a:t> ante </a:t>
            </a:r>
            <a:r>
              <a:rPr lang="pt-BR" dirty="0" err="1"/>
              <a:t>interdum</a:t>
            </a:r>
            <a:r>
              <a:rPr lang="pt-BR" dirty="0"/>
              <a:t> </a:t>
            </a:r>
            <a:r>
              <a:rPr lang="pt-BR" dirty="0" err="1"/>
              <a:t>hendrerit</a:t>
            </a:r>
            <a:r>
              <a:rPr lang="pt-BR" dirty="0"/>
              <a:t> eu et </a:t>
            </a:r>
            <a:r>
              <a:rPr lang="pt-BR" dirty="0" err="1"/>
              <a:t>felis</a:t>
            </a:r>
            <a:r>
              <a:rPr lang="pt-BR" dirty="0"/>
              <a:t>. </a:t>
            </a:r>
            <a:r>
              <a:rPr lang="pt-BR" dirty="0" err="1"/>
              <a:t>Aenean</a:t>
            </a:r>
            <a:r>
              <a:rPr lang="pt-BR" dirty="0"/>
              <a:t> </a:t>
            </a:r>
            <a:r>
              <a:rPr lang="pt-BR" dirty="0" err="1"/>
              <a:t>rhoncus</a:t>
            </a:r>
            <a:r>
              <a:rPr lang="pt-BR" dirty="0"/>
              <a:t> </a:t>
            </a:r>
            <a:r>
              <a:rPr lang="pt-BR" dirty="0" err="1"/>
              <a:t>dapibus</a:t>
            </a:r>
            <a:r>
              <a:rPr lang="pt-BR" dirty="0"/>
              <a:t> </a:t>
            </a:r>
            <a:r>
              <a:rPr lang="pt-BR" dirty="0" err="1"/>
              <a:t>turpis</a:t>
            </a:r>
            <a:r>
              <a:rPr lang="pt-BR" dirty="0"/>
              <a:t>, non </a:t>
            </a:r>
            <a:r>
              <a:rPr lang="pt-BR" dirty="0" err="1"/>
              <a:t>sodales</a:t>
            </a:r>
            <a:r>
              <a:rPr lang="pt-BR" dirty="0"/>
              <a:t> massa </a:t>
            </a:r>
            <a:r>
              <a:rPr lang="pt-BR" dirty="0" err="1"/>
              <a:t>fermentum</a:t>
            </a:r>
            <a:r>
              <a:rPr lang="pt-BR" dirty="0"/>
              <a:t> et. </a:t>
            </a:r>
            <a:r>
              <a:rPr lang="pt-BR" dirty="0" err="1"/>
              <a:t>Cras</a:t>
            </a:r>
            <a:r>
              <a:rPr lang="pt-BR" dirty="0"/>
              <a:t> </a:t>
            </a:r>
            <a:r>
              <a:rPr lang="pt-BR" dirty="0" err="1"/>
              <a:t>at</a:t>
            </a:r>
            <a:r>
              <a:rPr lang="pt-BR" dirty="0"/>
              <a:t> </a:t>
            </a:r>
            <a:r>
              <a:rPr lang="pt-BR" dirty="0" err="1"/>
              <a:t>sagittis</a:t>
            </a:r>
            <a:r>
              <a:rPr lang="pt-BR" dirty="0"/>
              <a:t> </a:t>
            </a:r>
            <a:r>
              <a:rPr lang="pt-BR" dirty="0" err="1"/>
              <a:t>dolor</a:t>
            </a:r>
            <a:r>
              <a:rPr lang="pt-BR" dirty="0"/>
              <a:t>. </a:t>
            </a:r>
          </a:p>
        </p:txBody>
      </p:sp>
      <p:sp>
        <p:nvSpPr>
          <p:cNvPr id="14" name="Project kickoff"/>
          <p:cNvSpPr txBox="1">
            <a:spLocks noGrp="1"/>
          </p:cNvSpPr>
          <p:nvPr>
            <p:ph type="body" sz="quarter" idx="14" hasCustomPrompt="1"/>
          </p:nvPr>
        </p:nvSpPr>
        <p:spPr>
          <a:xfrm>
            <a:off x="2548712" y="729419"/>
            <a:ext cx="7368254" cy="892552"/>
          </a:xfrm>
          <a:prstGeom prst="rect">
            <a:avLst/>
          </a:prstGeom>
        </p:spPr>
        <p:txBody>
          <a:bodyPr anchor="t">
            <a:spAutoFit/>
          </a:bodyPr>
          <a:lstStyle>
            <a:lvl1pPr marL="0" indent="0">
              <a:lnSpc>
                <a:spcPct val="130000"/>
              </a:lnSpc>
              <a:buSzTx/>
              <a:buNone/>
              <a:defRPr sz="4000">
                <a:solidFill>
                  <a:srgbClr val="121212"/>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a:t>Título da aula </a:t>
            </a:r>
            <a:endParaRPr dirty="0"/>
          </a:p>
        </p:txBody>
      </p:sp>
    </p:spTree>
    <p:extLst>
      <p:ext uri="{BB962C8B-B14F-4D97-AF65-F5344CB8AC3E}">
        <p14:creationId xmlns:p14="http://schemas.microsoft.com/office/powerpoint/2010/main" val="2118699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iterate>
                                    <p:tmAbs val="0"/>
                                  </p:iterate>
                                  <p:childTnLst>
                                    <p:set>
                                      <p:cBhvr>
                                        <p:cTn id="6" fill="hold"/>
                                        <p:tgtEl>
                                          <p:spTgt spid="15"/>
                                        </p:tgtEl>
                                        <p:attrNameLst>
                                          <p:attrName>style.visibility</p:attrName>
                                        </p:attrNameLst>
                                      </p:cBhvr>
                                      <p:to>
                                        <p:strVal val="visible"/>
                                      </p:to>
                                    </p:set>
                                    <p:anim calcmode="lin" valueType="num">
                                      <p:cBhvr>
                                        <p:cTn id="7" dur="500" fill="hold"/>
                                        <p:tgtEl>
                                          <p:spTgt spid="15"/>
                                        </p:tgtEl>
                                        <p:attrNameLst>
                                          <p:attrName>ppt_x</p:attrName>
                                        </p:attrNameLst>
                                      </p:cBhvr>
                                      <p:tavLst>
                                        <p:tav tm="0">
                                          <p:val>
                                            <p:strVal val="0-#ppt_w/2"/>
                                          </p:val>
                                        </p:tav>
                                        <p:tav tm="100000">
                                          <p:val>
                                            <p:strVal val="#ppt_x"/>
                                          </p:val>
                                        </p:tav>
                                      </p:tavLst>
                                    </p:anim>
                                    <p:anim calcmode="lin" valueType="num">
                                      <p:cBhvr>
                                        <p:cTn id="8" dur="5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6" fill="hold" grpId="0" nodeType="withEffect">
                                  <p:stCondLst>
                                    <p:cond delay="0"/>
                                  </p:stCondLst>
                                  <p:iterate>
                                    <p:tmAbs val="0"/>
                                  </p:iterate>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1+#ppt_w/2"/>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advAuto="0"/>
      <p:bldP spid="16" grpId="0" animBg="1" advAuto="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O LIVRE 2">
    <p:spTree>
      <p:nvGrpSpPr>
        <p:cNvPr id="1" name=""/>
        <p:cNvGrpSpPr/>
        <p:nvPr/>
      </p:nvGrpSpPr>
      <p:grpSpPr>
        <a:xfrm>
          <a:off x="0" y="0"/>
          <a:ext cx="0" cy="0"/>
          <a:chOff x="0" y="0"/>
          <a:chExt cx="0" cy="0"/>
        </a:xfrm>
      </p:grpSpPr>
      <p:sp>
        <p:nvSpPr>
          <p:cNvPr id="15" name="Circle">
            <a:extLst>
              <a:ext uri="{FF2B5EF4-FFF2-40B4-BE49-F238E27FC236}">
                <a16:creationId xmlns:a16="http://schemas.microsoft.com/office/drawing/2014/main" id="{BFBDDE27-42AB-3648-BF25-0DBD5C8149D8}"/>
              </a:ext>
            </a:extLst>
          </p:cNvPr>
          <p:cNvSpPr/>
          <p:nvPr userDrawn="1"/>
        </p:nvSpPr>
        <p:spPr>
          <a:xfrm>
            <a:off x="-3520424" y="-3804869"/>
            <a:ext cx="6069136" cy="6069136"/>
          </a:xfrm>
          <a:prstGeom prst="ellipse">
            <a:avLst/>
          </a:prstGeom>
          <a:solidFill>
            <a:srgbClr val="4E41A6"/>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a:p>
        </p:txBody>
      </p:sp>
      <p:sp>
        <p:nvSpPr>
          <p:cNvPr id="16" name="Circle">
            <a:extLst>
              <a:ext uri="{FF2B5EF4-FFF2-40B4-BE49-F238E27FC236}">
                <a16:creationId xmlns:a16="http://schemas.microsoft.com/office/drawing/2014/main" id="{BFBDDE27-42AB-3648-BF25-0DBD5C8149D8}"/>
              </a:ext>
            </a:extLst>
          </p:cNvPr>
          <p:cNvSpPr/>
          <p:nvPr userDrawn="1"/>
        </p:nvSpPr>
        <p:spPr>
          <a:xfrm>
            <a:off x="10180167" y="3434092"/>
            <a:ext cx="6069136" cy="6069136"/>
          </a:xfrm>
          <a:prstGeom prst="ellipse">
            <a:avLst/>
          </a:prstGeom>
          <a:solidFill>
            <a:srgbClr val="4E41A6"/>
          </a:solidFill>
          <a:ln w="12700">
            <a:miter lim="400000"/>
          </a:ln>
        </p:spPr>
        <p:txBody>
          <a:bodyPr lIns="0" tIns="0" rIns="0" bIns="0" anchor="ctr"/>
          <a:lstStyle/>
          <a:p>
            <a:pPr algn="ctr">
              <a:defRPr sz="3200" cap="none" spc="0">
                <a:solidFill>
                  <a:srgbClr val="FFFFFF"/>
                </a:solidFill>
                <a:latin typeface="Poppins Medium"/>
                <a:ea typeface="Poppins Medium"/>
                <a:cs typeface="Poppins Medium"/>
                <a:sym typeface="Poppins Medium"/>
              </a:defRPr>
            </a:pPr>
            <a:endParaRPr/>
          </a:p>
        </p:txBody>
      </p:sp>
      <p:sp>
        <p:nvSpPr>
          <p:cNvPr id="13" name="A successful project kickoff means we get to the bottom of all the context, needs and user expectations, and we’re ready to start design and development.…"/>
          <p:cNvSpPr txBox="1">
            <a:spLocks noGrp="1"/>
          </p:cNvSpPr>
          <p:nvPr>
            <p:ph type="body" sz="half" idx="13" hasCustomPrompt="1"/>
          </p:nvPr>
        </p:nvSpPr>
        <p:spPr>
          <a:xfrm>
            <a:off x="2548712" y="1922701"/>
            <a:ext cx="7368254" cy="4100290"/>
          </a:xfrm>
          <a:prstGeom prst="rect">
            <a:avLst/>
          </a:prstGeom>
        </p:spPr>
        <p:txBody>
          <a:bodyPr anchor="t">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r>
              <a:rPr lang="pt-BR" dirty="0" err="1"/>
              <a:t>Maecenas</a:t>
            </a:r>
            <a:r>
              <a:rPr lang="pt-BR" dirty="0"/>
              <a:t> </a:t>
            </a:r>
            <a:r>
              <a:rPr lang="pt-BR" dirty="0" err="1"/>
              <a:t>auctor</a:t>
            </a:r>
            <a:r>
              <a:rPr lang="pt-BR" dirty="0"/>
              <a:t> sem libero, </a:t>
            </a:r>
            <a:r>
              <a:rPr lang="pt-BR" dirty="0" err="1"/>
              <a:t>sit</a:t>
            </a:r>
            <a:r>
              <a:rPr lang="pt-BR" dirty="0"/>
              <a:t> </a:t>
            </a:r>
            <a:r>
              <a:rPr lang="pt-BR" dirty="0" err="1"/>
              <a:t>amet</a:t>
            </a:r>
            <a:r>
              <a:rPr lang="pt-BR" dirty="0"/>
              <a:t> </a:t>
            </a:r>
            <a:r>
              <a:rPr lang="pt-BR" dirty="0" err="1"/>
              <a:t>vestibulum</a:t>
            </a:r>
            <a:r>
              <a:rPr lang="pt-BR" dirty="0"/>
              <a:t> urna </a:t>
            </a:r>
            <a:r>
              <a:rPr lang="pt-BR" dirty="0" err="1"/>
              <a:t>mattis</a:t>
            </a:r>
            <a:r>
              <a:rPr lang="pt-BR" dirty="0"/>
              <a:t> ac. </a:t>
            </a:r>
            <a:r>
              <a:rPr lang="pt-BR" dirty="0" err="1"/>
              <a:t>Etiam</a:t>
            </a:r>
            <a:r>
              <a:rPr lang="pt-BR" dirty="0"/>
              <a:t> </a:t>
            </a:r>
            <a:r>
              <a:rPr lang="pt-BR" dirty="0" err="1"/>
              <a:t>placerat</a:t>
            </a:r>
            <a:r>
              <a:rPr lang="pt-BR" dirty="0"/>
              <a:t> </a:t>
            </a:r>
            <a:r>
              <a:rPr lang="pt-BR" dirty="0" err="1"/>
              <a:t>tortor</a:t>
            </a:r>
            <a:r>
              <a:rPr lang="pt-BR" dirty="0"/>
              <a:t> a massa </a:t>
            </a:r>
            <a:r>
              <a:rPr lang="pt-BR" dirty="0" err="1"/>
              <a:t>eleifend</a:t>
            </a:r>
            <a:r>
              <a:rPr lang="pt-BR" dirty="0"/>
              <a:t> </a:t>
            </a:r>
            <a:r>
              <a:rPr lang="pt-BR" dirty="0" err="1"/>
              <a:t>luctus</a:t>
            </a:r>
            <a:r>
              <a:rPr lang="pt-BR" dirty="0"/>
              <a:t>. </a:t>
            </a:r>
            <a:r>
              <a:rPr lang="pt-BR" dirty="0" err="1"/>
              <a:t>Nullam</a:t>
            </a:r>
            <a:r>
              <a:rPr lang="pt-BR" dirty="0"/>
              <a:t> vitae </a:t>
            </a:r>
            <a:r>
              <a:rPr lang="pt-BR" dirty="0" err="1"/>
              <a:t>nisl</a:t>
            </a:r>
            <a:r>
              <a:rPr lang="pt-BR" dirty="0"/>
              <a:t> </a:t>
            </a:r>
            <a:r>
              <a:rPr lang="pt-BR" dirty="0" err="1"/>
              <a:t>vel</a:t>
            </a:r>
            <a:r>
              <a:rPr lang="pt-BR" dirty="0"/>
              <a:t> ante </a:t>
            </a:r>
            <a:r>
              <a:rPr lang="pt-BR" dirty="0" err="1"/>
              <a:t>interdum</a:t>
            </a:r>
            <a:r>
              <a:rPr lang="pt-BR" dirty="0"/>
              <a:t> </a:t>
            </a:r>
            <a:r>
              <a:rPr lang="pt-BR" dirty="0" err="1"/>
              <a:t>hendrerit</a:t>
            </a:r>
            <a:r>
              <a:rPr lang="pt-BR" dirty="0"/>
              <a:t> eu et </a:t>
            </a:r>
            <a:r>
              <a:rPr lang="pt-BR" dirty="0" err="1"/>
              <a:t>felis</a:t>
            </a:r>
            <a:r>
              <a:rPr lang="pt-BR" dirty="0"/>
              <a:t>. </a:t>
            </a:r>
            <a:r>
              <a:rPr lang="pt-BR" dirty="0" err="1"/>
              <a:t>Aenean</a:t>
            </a:r>
            <a:r>
              <a:rPr lang="pt-BR" dirty="0"/>
              <a:t> </a:t>
            </a:r>
            <a:r>
              <a:rPr lang="pt-BR" dirty="0" err="1"/>
              <a:t>rhoncus</a:t>
            </a:r>
            <a:r>
              <a:rPr lang="pt-BR" dirty="0"/>
              <a:t> </a:t>
            </a:r>
            <a:r>
              <a:rPr lang="pt-BR" dirty="0" err="1"/>
              <a:t>dapibus</a:t>
            </a:r>
            <a:r>
              <a:rPr lang="pt-BR" dirty="0"/>
              <a:t> </a:t>
            </a:r>
            <a:r>
              <a:rPr lang="pt-BR" dirty="0" err="1"/>
              <a:t>turpis</a:t>
            </a:r>
            <a:r>
              <a:rPr lang="pt-BR" dirty="0"/>
              <a:t>, non </a:t>
            </a:r>
            <a:r>
              <a:rPr lang="pt-BR" dirty="0" err="1"/>
              <a:t>sodales</a:t>
            </a:r>
            <a:r>
              <a:rPr lang="pt-BR" dirty="0"/>
              <a:t> massa </a:t>
            </a:r>
            <a:r>
              <a:rPr lang="pt-BR" dirty="0" err="1"/>
              <a:t>fermentum</a:t>
            </a:r>
            <a:r>
              <a:rPr lang="pt-BR" dirty="0"/>
              <a:t> et. </a:t>
            </a:r>
            <a:r>
              <a:rPr lang="pt-BR" dirty="0" err="1"/>
              <a:t>Cras</a:t>
            </a:r>
            <a:r>
              <a:rPr lang="pt-BR" dirty="0"/>
              <a:t> </a:t>
            </a:r>
            <a:r>
              <a:rPr lang="pt-BR" dirty="0" err="1"/>
              <a:t>at</a:t>
            </a:r>
            <a:r>
              <a:rPr lang="pt-BR" dirty="0"/>
              <a:t> </a:t>
            </a:r>
            <a:r>
              <a:rPr lang="pt-BR" dirty="0" err="1"/>
              <a:t>sagittis</a:t>
            </a:r>
            <a:r>
              <a:rPr lang="pt-BR" dirty="0"/>
              <a:t> </a:t>
            </a:r>
            <a:r>
              <a:rPr lang="pt-BR" dirty="0" err="1"/>
              <a:t>dolor</a:t>
            </a:r>
            <a:r>
              <a:rPr lang="pt-BR" dirty="0"/>
              <a:t>. </a:t>
            </a:r>
          </a:p>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r>
              <a:rPr lang="pt-BR" dirty="0" err="1"/>
              <a:t>Maecenas</a:t>
            </a:r>
            <a:r>
              <a:rPr lang="pt-BR" dirty="0"/>
              <a:t> </a:t>
            </a:r>
            <a:r>
              <a:rPr lang="pt-BR" dirty="0" err="1"/>
              <a:t>auctor</a:t>
            </a:r>
            <a:r>
              <a:rPr lang="pt-BR" dirty="0"/>
              <a:t> sem libero, </a:t>
            </a:r>
            <a:r>
              <a:rPr lang="pt-BR" dirty="0" err="1"/>
              <a:t>sit</a:t>
            </a:r>
            <a:r>
              <a:rPr lang="pt-BR" dirty="0"/>
              <a:t> </a:t>
            </a:r>
            <a:r>
              <a:rPr lang="pt-BR" dirty="0" err="1"/>
              <a:t>amet</a:t>
            </a:r>
            <a:r>
              <a:rPr lang="pt-BR" dirty="0"/>
              <a:t> </a:t>
            </a:r>
            <a:r>
              <a:rPr lang="pt-BR" dirty="0" err="1"/>
              <a:t>vestibulum</a:t>
            </a:r>
            <a:r>
              <a:rPr lang="pt-BR" dirty="0"/>
              <a:t> urna </a:t>
            </a:r>
            <a:r>
              <a:rPr lang="pt-BR" dirty="0" err="1"/>
              <a:t>mattis</a:t>
            </a:r>
            <a:r>
              <a:rPr lang="pt-BR" dirty="0"/>
              <a:t> ac. </a:t>
            </a:r>
            <a:r>
              <a:rPr lang="pt-BR" dirty="0" err="1"/>
              <a:t>Etiam</a:t>
            </a:r>
            <a:r>
              <a:rPr lang="pt-BR" dirty="0"/>
              <a:t> </a:t>
            </a:r>
            <a:r>
              <a:rPr lang="pt-BR" dirty="0" err="1"/>
              <a:t>placerat</a:t>
            </a:r>
            <a:r>
              <a:rPr lang="pt-BR" dirty="0"/>
              <a:t> </a:t>
            </a:r>
            <a:r>
              <a:rPr lang="pt-BR" dirty="0" err="1"/>
              <a:t>tortor</a:t>
            </a:r>
            <a:r>
              <a:rPr lang="pt-BR" dirty="0"/>
              <a:t> a massa </a:t>
            </a:r>
            <a:r>
              <a:rPr lang="pt-BR" dirty="0" err="1"/>
              <a:t>eleifend</a:t>
            </a:r>
            <a:r>
              <a:rPr lang="pt-BR" dirty="0"/>
              <a:t> </a:t>
            </a:r>
            <a:r>
              <a:rPr lang="pt-BR" dirty="0" err="1"/>
              <a:t>luctus</a:t>
            </a:r>
            <a:r>
              <a:rPr lang="pt-BR" dirty="0"/>
              <a:t>. </a:t>
            </a:r>
            <a:r>
              <a:rPr lang="pt-BR" dirty="0" err="1"/>
              <a:t>Nullam</a:t>
            </a:r>
            <a:r>
              <a:rPr lang="pt-BR" dirty="0"/>
              <a:t> vitae </a:t>
            </a:r>
            <a:r>
              <a:rPr lang="pt-BR" dirty="0" err="1"/>
              <a:t>nisl</a:t>
            </a:r>
            <a:r>
              <a:rPr lang="pt-BR" dirty="0"/>
              <a:t> </a:t>
            </a:r>
            <a:r>
              <a:rPr lang="pt-BR" dirty="0" err="1"/>
              <a:t>vel</a:t>
            </a:r>
            <a:r>
              <a:rPr lang="pt-BR" dirty="0"/>
              <a:t> ante </a:t>
            </a:r>
            <a:r>
              <a:rPr lang="pt-BR" dirty="0" err="1"/>
              <a:t>interdum</a:t>
            </a:r>
            <a:r>
              <a:rPr lang="pt-BR" dirty="0"/>
              <a:t> </a:t>
            </a:r>
            <a:r>
              <a:rPr lang="pt-BR" dirty="0" err="1"/>
              <a:t>hendrerit</a:t>
            </a:r>
            <a:r>
              <a:rPr lang="pt-BR" dirty="0"/>
              <a:t> eu et </a:t>
            </a:r>
            <a:r>
              <a:rPr lang="pt-BR" dirty="0" err="1"/>
              <a:t>felis</a:t>
            </a:r>
            <a:r>
              <a:rPr lang="pt-BR" dirty="0"/>
              <a:t>. </a:t>
            </a:r>
            <a:r>
              <a:rPr lang="pt-BR" dirty="0" err="1"/>
              <a:t>Aenean</a:t>
            </a:r>
            <a:r>
              <a:rPr lang="pt-BR" dirty="0"/>
              <a:t> </a:t>
            </a:r>
            <a:r>
              <a:rPr lang="pt-BR" dirty="0" err="1"/>
              <a:t>rhoncus</a:t>
            </a:r>
            <a:r>
              <a:rPr lang="pt-BR" dirty="0"/>
              <a:t> </a:t>
            </a:r>
            <a:r>
              <a:rPr lang="pt-BR" dirty="0" err="1"/>
              <a:t>dapibus</a:t>
            </a:r>
            <a:r>
              <a:rPr lang="pt-BR" dirty="0"/>
              <a:t> </a:t>
            </a:r>
            <a:r>
              <a:rPr lang="pt-BR" dirty="0" err="1"/>
              <a:t>turpis</a:t>
            </a:r>
            <a:r>
              <a:rPr lang="pt-BR" dirty="0"/>
              <a:t>, non </a:t>
            </a:r>
            <a:r>
              <a:rPr lang="pt-BR" dirty="0" err="1"/>
              <a:t>sodales</a:t>
            </a:r>
            <a:r>
              <a:rPr lang="pt-BR" dirty="0"/>
              <a:t> massa </a:t>
            </a:r>
            <a:r>
              <a:rPr lang="pt-BR" dirty="0" err="1"/>
              <a:t>fermentum</a:t>
            </a:r>
            <a:r>
              <a:rPr lang="pt-BR" dirty="0"/>
              <a:t> et. </a:t>
            </a:r>
            <a:r>
              <a:rPr lang="pt-BR" dirty="0" err="1"/>
              <a:t>Cras</a:t>
            </a:r>
            <a:r>
              <a:rPr lang="pt-BR" dirty="0"/>
              <a:t> </a:t>
            </a:r>
            <a:r>
              <a:rPr lang="pt-BR" dirty="0" err="1"/>
              <a:t>at</a:t>
            </a:r>
            <a:r>
              <a:rPr lang="pt-BR" dirty="0"/>
              <a:t> </a:t>
            </a:r>
            <a:r>
              <a:rPr lang="pt-BR" dirty="0" err="1"/>
              <a:t>sagittis</a:t>
            </a:r>
            <a:r>
              <a:rPr lang="pt-BR" dirty="0"/>
              <a:t> </a:t>
            </a:r>
            <a:r>
              <a:rPr lang="pt-BR" dirty="0" err="1"/>
              <a:t>dolor</a:t>
            </a:r>
            <a:r>
              <a:rPr lang="pt-BR" dirty="0"/>
              <a:t>. </a:t>
            </a:r>
          </a:p>
        </p:txBody>
      </p:sp>
      <p:sp>
        <p:nvSpPr>
          <p:cNvPr id="14" name="Project kickoff"/>
          <p:cNvSpPr txBox="1">
            <a:spLocks noGrp="1"/>
          </p:cNvSpPr>
          <p:nvPr>
            <p:ph type="body" sz="quarter" idx="14" hasCustomPrompt="1"/>
          </p:nvPr>
        </p:nvSpPr>
        <p:spPr>
          <a:xfrm>
            <a:off x="2548712" y="729419"/>
            <a:ext cx="7368254" cy="892552"/>
          </a:xfrm>
          <a:prstGeom prst="rect">
            <a:avLst/>
          </a:prstGeom>
        </p:spPr>
        <p:txBody>
          <a:bodyPr anchor="t">
            <a:spAutoFit/>
          </a:bodyPr>
          <a:lstStyle>
            <a:lvl1pPr marL="0" indent="0">
              <a:lnSpc>
                <a:spcPct val="130000"/>
              </a:lnSpc>
              <a:buSzTx/>
              <a:buNone/>
              <a:defRPr sz="4000">
                <a:solidFill>
                  <a:srgbClr val="121212"/>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a:t>Título da aula </a:t>
            </a:r>
            <a:endParaRPr dirty="0"/>
          </a:p>
        </p:txBody>
      </p:sp>
    </p:spTree>
    <p:extLst>
      <p:ext uri="{BB962C8B-B14F-4D97-AF65-F5344CB8AC3E}">
        <p14:creationId xmlns:p14="http://schemas.microsoft.com/office/powerpoint/2010/main" val="2291970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iterate>
                                    <p:tmAbs val="0"/>
                                  </p:iterate>
                                  <p:childTnLst>
                                    <p:set>
                                      <p:cBhvr>
                                        <p:cTn id="6" fill="hold"/>
                                        <p:tgtEl>
                                          <p:spTgt spid="15"/>
                                        </p:tgtEl>
                                        <p:attrNameLst>
                                          <p:attrName>style.visibility</p:attrName>
                                        </p:attrNameLst>
                                      </p:cBhvr>
                                      <p:to>
                                        <p:strVal val="visible"/>
                                      </p:to>
                                    </p:set>
                                    <p:anim calcmode="lin" valueType="num">
                                      <p:cBhvr>
                                        <p:cTn id="7" dur="500" fill="hold"/>
                                        <p:tgtEl>
                                          <p:spTgt spid="15"/>
                                        </p:tgtEl>
                                        <p:attrNameLst>
                                          <p:attrName>ppt_x</p:attrName>
                                        </p:attrNameLst>
                                      </p:cBhvr>
                                      <p:tavLst>
                                        <p:tav tm="0">
                                          <p:val>
                                            <p:strVal val="0-#ppt_w/2"/>
                                          </p:val>
                                        </p:tav>
                                        <p:tav tm="100000">
                                          <p:val>
                                            <p:strVal val="#ppt_x"/>
                                          </p:val>
                                        </p:tav>
                                      </p:tavLst>
                                    </p:anim>
                                    <p:anim calcmode="lin" valueType="num">
                                      <p:cBhvr>
                                        <p:cTn id="8" dur="5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6" fill="hold" grpId="0" nodeType="withEffect">
                                  <p:stCondLst>
                                    <p:cond delay="0"/>
                                  </p:stCondLst>
                                  <p:iterate>
                                    <p:tmAbs val="0"/>
                                  </p:iterate>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1+#ppt_w/2"/>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advAuto="0"/>
      <p:bldP spid="16" grpId="0" animBg="1" advAuto="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O LIVRE + IMAGEM 1">
    <p:spTree>
      <p:nvGrpSpPr>
        <p:cNvPr id="1" name=""/>
        <p:cNvGrpSpPr/>
        <p:nvPr/>
      </p:nvGrpSpPr>
      <p:grpSpPr>
        <a:xfrm>
          <a:off x="0" y="0"/>
          <a:ext cx="0" cy="0"/>
          <a:chOff x="0" y="0"/>
          <a:chExt cx="0" cy="0"/>
        </a:xfrm>
      </p:grpSpPr>
      <p:sp>
        <p:nvSpPr>
          <p:cNvPr id="14" name="Project kickoff"/>
          <p:cNvSpPr txBox="1">
            <a:spLocks noGrp="1"/>
          </p:cNvSpPr>
          <p:nvPr>
            <p:ph type="body" sz="quarter" idx="14" hasCustomPrompt="1"/>
          </p:nvPr>
        </p:nvSpPr>
        <p:spPr>
          <a:xfrm>
            <a:off x="4043684" y="656848"/>
            <a:ext cx="7368254" cy="892552"/>
          </a:xfrm>
          <a:prstGeom prst="rect">
            <a:avLst/>
          </a:prstGeom>
        </p:spPr>
        <p:txBody>
          <a:bodyPr anchor="t">
            <a:spAutoFit/>
          </a:bodyPr>
          <a:lstStyle>
            <a:lvl1pPr marL="0" indent="0">
              <a:lnSpc>
                <a:spcPct val="130000"/>
              </a:lnSpc>
              <a:buSzTx/>
              <a:buNone/>
              <a:defRPr sz="4000">
                <a:solidFill>
                  <a:srgbClr val="121212"/>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a:t>Título da aula </a:t>
            </a:r>
            <a:endParaRPr dirty="0"/>
          </a:p>
        </p:txBody>
      </p:sp>
      <p:sp>
        <p:nvSpPr>
          <p:cNvPr id="4" name="A successful project kickoff means we get to the bottom of all the context, needs and user expectations, and we’re ready to start design and development.…"/>
          <p:cNvSpPr txBox="1">
            <a:spLocks noGrp="1"/>
          </p:cNvSpPr>
          <p:nvPr>
            <p:ph type="body" sz="half" idx="13" hasCustomPrompt="1"/>
          </p:nvPr>
        </p:nvSpPr>
        <p:spPr>
          <a:xfrm>
            <a:off x="4043684" y="1826608"/>
            <a:ext cx="3504199" cy="4524315"/>
          </a:xfrm>
          <a:prstGeom prst="rect">
            <a:avLst/>
          </a:prstGeom>
        </p:spPr>
        <p:txBody>
          <a:bodyPr wrap="square" anchor="t">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r>
              <a:rPr lang="pt-BR" dirty="0" err="1"/>
              <a:t>Maecenas</a:t>
            </a:r>
            <a:r>
              <a:rPr lang="pt-BR" dirty="0"/>
              <a:t> </a:t>
            </a:r>
            <a:r>
              <a:rPr lang="pt-BR" dirty="0" err="1"/>
              <a:t>auctor</a:t>
            </a:r>
            <a:r>
              <a:rPr lang="pt-BR" dirty="0"/>
              <a:t> sem libero, </a:t>
            </a:r>
            <a:r>
              <a:rPr lang="pt-BR" dirty="0" err="1"/>
              <a:t>sit</a:t>
            </a:r>
            <a:r>
              <a:rPr lang="pt-BR" dirty="0"/>
              <a:t> </a:t>
            </a:r>
            <a:r>
              <a:rPr lang="pt-BR" dirty="0" err="1"/>
              <a:t>amet</a:t>
            </a:r>
            <a:r>
              <a:rPr lang="pt-BR" dirty="0"/>
              <a:t> </a:t>
            </a:r>
            <a:r>
              <a:rPr lang="pt-BR" dirty="0" err="1"/>
              <a:t>vestibulum</a:t>
            </a:r>
            <a:r>
              <a:rPr lang="pt-BR" dirty="0"/>
              <a:t> urna </a:t>
            </a:r>
            <a:r>
              <a:rPr lang="pt-BR" dirty="0" err="1"/>
              <a:t>mattis</a:t>
            </a:r>
            <a:r>
              <a:rPr lang="pt-BR" dirty="0"/>
              <a:t> ac. </a:t>
            </a:r>
            <a:r>
              <a:rPr lang="pt-BR" dirty="0" err="1"/>
              <a:t>Etiam</a:t>
            </a:r>
            <a:r>
              <a:rPr lang="pt-BR" dirty="0"/>
              <a:t> </a:t>
            </a:r>
            <a:r>
              <a:rPr lang="pt-BR" dirty="0" err="1"/>
              <a:t>placerat</a:t>
            </a:r>
            <a:r>
              <a:rPr lang="pt-BR" dirty="0"/>
              <a:t> </a:t>
            </a:r>
            <a:r>
              <a:rPr lang="pt-BR" dirty="0" err="1"/>
              <a:t>tortor</a:t>
            </a:r>
            <a:r>
              <a:rPr lang="pt-BR" dirty="0"/>
              <a:t> a massa </a:t>
            </a:r>
            <a:r>
              <a:rPr lang="pt-BR" dirty="0" err="1"/>
              <a:t>eleifend</a:t>
            </a:r>
            <a:r>
              <a:rPr lang="pt-BR" dirty="0"/>
              <a:t> </a:t>
            </a:r>
            <a:r>
              <a:rPr lang="pt-BR" dirty="0" err="1"/>
              <a:t>luctus</a:t>
            </a:r>
            <a:r>
              <a:rPr lang="pt-BR" dirty="0"/>
              <a:t>. </a:t>
            </a:r>
            <a:r>
              <a:rPr lang="pt-BR" dirty="0" err="1"/>
              <a:t>Nullam</a:t>
            </a:r>
            <a:r>
              <a:rPr lang="pt-BR" dirty="0"/>
              <a:t> vitae </a:t>
            </a:r>
            <a:r>
              <a:rPr lang="pt-BR" dirty="0" err="1"/>
              <a:t>nisl</a:t>
            </a:r>
            <a:r>
              <a:rPr lang="pt-BR" dirty="0"/>
              <a:t> </a:t>
            </a:r>
            <a:r>
              <a:rPr lang="pt-BR" dirty="0" err="1"/>
              <a:t>vel</a:t>
            </a:r>
            <a:r>
              <a:rPr lang="pt-BR" dirty="0"/>
              <a:t> ante </a:t>
            </a:r>
            <a:r>
              <a:rPr lang="pt-BR" dirty="0" err="1"/>
              <a:t>interdum</a:t>
            </a:r>
            <a:r>
              <a:rPr lang="pt-BR" dirty="0"/>
              <a:t> </a:t>
            </a:r>
            <a:r>
              <a:rPr lang="pt-BR" dirty="0" err="1"/>
              <a:t>hendrerit</a:t>
            </a:r>
            <a:r>
              <a:rPr lang="pt-BR" dirty="0"/>
              <a:t> eu et </a:t>
            </a:r>
            <a:r>
              <a:rPr lang="pt-BR" dirty="0" err="1"/>
              <a:t>felis</a:t>
            </a:r>
            <a:r>
              <a:rPr lang="pt-BR" dirty="0"/>
              <a:t>. </a:t>
            </a:r>
            <a:r>
              <a:rPr lang="pt-BR" dirty="0" err="1"/>
              <a:t>Aenean</a:t>
            </a:r>
            <a:r>
              <a:rPr lang="pt-BR" dirty="0"/>
              <a:t> </a:t>
            </a:r>
            <a:r>
              <a:rPr lang="pt-BR" dirty="0" err="1"/>
              <a:t>rhoncus</a:t>
            </a:r>
            <a:r>
              <a:rPr lang="pt-BR" dirty="0"/>
              <a:t> </a:t>
            </a:r>
            <a:r>
              <a:rPr lang="pt-BR" dirty="0" err="1"/>
              <a:t>dapibus</a:t>
            </a:r>
            <a:r>
              <a:rPr lang="pt-BR" dirty="0"/>
              <a:t> </a:t>
            </a:r>
            <a:r>
              <a:rPr lang="pt-BR" dirty="0" err="1"/>
              <a:t>turpis</a:t>
            </a:r>
            <a:r>
              <a:rPr lang="pt-BR" dirty="0"/>
              <a:t>, non </a:t>
            </a:r>
            <a:r>
              <a:rPr lang="pt-BR" dirty="0" err="1"/>
              <a:t>sodales</a:t>
            </a:r>
            <a:r>
              <a:rPr lang="pt-BR" dirty="0"/>
              <a:t> massa </a:t>
            </a:r>
            <a:r>
              <a:rPr lang="pt-BR" dirty="0" err="1"/>
              <a:t>fermentum</a:t>
            </a:r>
            <a:r>
              <a:rPr lang="pt-BR" dirty="0"/>
              <a:t> et. </a:t>
            </a:r>
            <a:r>
              <a:rPr lang="pt-BR" dirty="0" err="1"/>
              <a:t>Cras</a:t>
            </a:r>
            <a:r>
              <a:rPr lang="pt-BR" dirty="0"/>
              <a:t> </a:t>
            </a:r>
            <a:r>
              <a:rPr lang="pt-BR" dirty="0" err="1"/>
              <a:t>at</a:t>
            </a:r>
            <a:r>
              <a:rPr lang="pt-BR" dirty="0"/>
              <a:t> </a:t>
            </a:r>
            <a:r>
              <a:rPr lang="pt-BR" dirty="0" err="1"/>
              <a:t>sagittis</a:t>
            </a:r>
            <a:r>
              <a:rPr lang="pt-BR" dirty="0"/>
              <a:t> </a:t>
            </a:r>
            <a:r>
              <a:rPr lang="pt-BR" dirty="0" err="1"/>
              <a:t>dolor</a:t>
            </a:r>
            <a:r>
              <a:rPr lang="pt-BR" dirty="0"/>
              <a:t>. </a:t>
            </a:r>
          </a:p>
        </p:txBody>
      </p:sp>
      <p:sp>
        <p:nvSpPr>
          <p:cNvPr id="6" name="A successful project kickoff means we get to the bottom of all the context, needs and user expectations, and we’re ready to start design and development.…"/>
          <p:cNvSpPr txBox="1">
            <a:spLocks noGrp="1"/>
          </p:cNvSpPr>
          <p:nvPr>
            <p:ph type="body" sz="half" idx="15" hasCustomPrompt="1"/>
          </p:nvPr>
        </p:nvSpPr>
        <p:spPr>
          <a:xfrm>
            <a:off x="7907739" y="1826607"/>
            <a:ext cx="3504199" cy="4524315"/>
          </a:xfrm>
          <a:prstGeom prst="rect">
            <a:avLst/>
          </a:prstGeom>
        </p:spPr>
        <p:txBody>
          <a:bodyPr wrap="square" anchor="t">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r>
              <a:rPr lang="pt-BR" dirty="0" err="1"/>
              <a:t>Maecenas</a:t>
            </a:r>
            <a:r>
              <a:rPr lang="pt-BR" dirty="0"/>
              <a:t> </a:t>
            </a:r>
            <a:r>
              <a:rPr lang="pt-BR" dirty="0" err="1"/>
              <a:t>auctor</a:t>
            </a:r>
            <a:r>
              <a:rPr lang="pt-BR" dirty="0"/>
              <a:t> sem libero, </a:t>
            </a:r>
            <a:r>
              <a:rPr lang="pt-BR" dirty="0" err="1"/>
              <a:t>sit</a:t>
            </a:r>
            <a:r>
              <a:rPr lang="pt-BR" dirty="0"/>
              <a:t> </a:t>
            </a:r>
            <a:r>
              <a:rPr lang="pt-BR" dirty="0" err="1"/>
              <a:t>amet</a:t>
            </a:r>
            <a:r>
              <a:rPr lang="pt-BR" dirty="0"/>
              <a:t> </a:t>
            </a:r>
            <a:r>
              <a:rPr lang="pt-BR" dirty="0" err="1"/>
              <a:t>vestibulum</a:t>
            </a:r>
            <a:r>
              <a:rPr lang="pt-BR" dirty="0"/>
              <a:t> urna </a:t>
            </a:r>
            <a:r>
              <a:rPr lang="pt-BR" dirty="0" err="1"/>
              <a:t>mattis</a:t>
            </a:r>
            <a:r>
              <a:rPr lang="pt-BR" dirty="0"/>
              <a:t> ac. </a:t>
            </a:r>
            <a:r>
              <a:rPr lang="pt-BR" dirty="0" err="1"/>
              <a:t>Etiam</a:t>
            </a:r>
            <a:r>
              <a:rPr lang="pt-BR" dirty="0"/>
              <a:t> </a:t>
            </a:r>
            <a:r>
              <a:rPr lang="pt-BR" dirty="0" err="1"/>
              <a:t>placerat</a:t>
            </a:r>
            <a:r>
              <a:rPr lang="pt-BR" dirty="0"/>
              <a:t> </a:t>
            </a:r>
            <a:r>
              <a:rPr lang="pt-BR" dirty="0" err="1"/>
              <a:t>tortor</a:t>
            </a:r>
            <a:r>
              <a:rPr lang="pt-BR" dirty="0"/>
              <a:t> a massa </a:t>
            </a:r>
            <a:r>
              <a:rPr lang="pt-BR" dirty="0" err="1"/>
              <a:t>eleifend</a:t>
            </a:r>
            <a:r>
              <a:rPr lang="pt-BR" dirty="0"/>
              <a:t> </a:t>
            </a:r>
            <a:r>
              <a:rPr lang="pt-BR" dirty="0" err="1"/>
              <a:t>luctus</a:t>
            </a:r>
            <a:r>
              <a:rPr lang="pt-BR" dirty="0"/>
              <a:t>. </a:t>
            </a:r>
            <a:r>
              <a:rPr lang="pt-BR" dirty="0" err="1"/>
              <a:t>Nullam</a:t>
            </a:r>
            <a:r>
              <a:rPr lang="pt-BR" dirty="0"/>
              <a:t> vitae </a:t>
            </a:r>
            <a:r>
              <a:rPr lang="pt-BR" dirty="0" err="1"/>
              <a:t>nisl</a:t>
            </a:r>
            <a:r>
              <a:rPr lang="pt-BR" dirty="0"/>
              <a:t> </a:t>
            </a:r>
            <a:r>
              <a:rPr lang="pt-BR" dirty="0" err="1"/>
              <a:t>vel</a:t>
            </a:r>
            <a:r>
              <a:rPr lang="pt-BR" dirty="0"/>
              <a:t> ante </a:t>
            </a:r>
            <a:r>
              <a:rPr lang="pt-BR" dirty="0" err="1"/>
              <a:t>interdum</a:t>
            </a:r>
            <a:r>
              <a:rPr lang="pt-BR" dirty="0"/>
              <a:t> </a:t>
            </a:r>
            <a:r>
              <a:rPr lang="pt-BR" dirty="0" err="1"/>
              <a:t>hendrerit</a:t>
            </a:r>
            <a:r>
              <a:rPr lang="pt-BR" dirty="0"/>
              <a:t> eu et </a:t>
            </a:r>
            <a:r>
              <a:rPr lang="pt-BR" dirty="0" err="1"/>
              <a:t>felis</a:t>
            </a:r>
            <a:r>
              <a:rPr lang="pt-BR" dirty="0"/>
              <a:t>. </a:t>
            </a:r>
            <a:r>
              <a:rPr lang="pt-BR" dirty="0" err="1"/>
              <a:t>Aenean</a:t>
            </a:r>
            <a:r>
              <a:rPr lang="pt-BR" dirty="0"/>
              <a:t> </a:t>
            </a:r>
            <a:r>
              <a:rPr lang="pt-BR" dirty="0" err="1"/>
              <a:t>rhoncus</a:t>
            </a:r>
            <a:r>
              <a:rPr lang="pt-BR" dirty="0"/>
              <a:t> </a:t>
            </a:r>
            <a:r>
              <a:rPr lang="pt-BR" dirty="0" err="1"/>
              <a:t>dapibus</a:t>
            </a:r>
            <a:r>
              <a:rPr lang="pt-BR" dirty="0"/>
              <a:t> </a:t>
            </a:r>
            <a:r>
              <a:rPr lang="pt-BR" dirty="0" err="1"/>
              <a:t>turpis</a:t>
            </a:r>
            <a:r>
              <a:rPr lang="pt-BR" dirty="0"/>
              <a:t>, non </a:t>
            </a:r>
            <a:r>
              <a:rPr lang="pt-BR" dirty="0" err="1"/>
              <a:t>sodales</a:t>
            </a:r>
            <a:r>
              <a:rPr lang="pt-BR" dirty="0"/>
              <a:t> massa </a:t>
            </a:r>
            <a:r>
              <a:rPr lang="pt-BR" dirty="0" err="1"/>
              <a:t>fermentum</a:t>
            </a:r>
            <a:r>
              <a:rPr lang="pt-BR" dirty="0"/>
              <a:t> et. </a:t>
            </a:r>
            <a:r>
              <a:rPr lang="pt-BR" dirty="0" err="1"/>
              <a:t>Cras</a:t>
            </a:r>
            <a:r>
              <a:rPr lang="pt-BR" dirty="0"/>
              <a:t> </a:t>
            </a:r>
            <a:r>
              <a:rPr lang="pt-BR" dirty="0" err="1"/>
              <a:t>at</a:t>
            </a:r>
            <a:r>
              <a:rPr lang="pt-BR" dirty="0"/>
              <a:t> </a:t>
            </a:r>
            <a:r>
              <a:rPr lang="pt-BR" dirty="0" err="1"/>
              <a:t>sagittis</a:t>
            </a:r>
            <a:r>
              <a:rPr lang="pt-BR" dirty="0"/>
              <a:t> </a:t>
            </a:r>
            <a:r>
              <a:rPr lang="pt-BR" dirty="0" err="1"/>
              <a:t>dolor</a:t>
            </a:r>
            <a:r>
              <a:rPr lang="pt-BR" dirty="0"/>
              <a:t>. </a:t>
            </a:r>
          </a:p>
        </p:txBody>
      </p:sp>
      <p:sp>
        <p:nvSpPr>
          <p:cNvPr id="7" name="Espaço Reservado para Imagem 3"/>
          <p:cNvSpPr>
            <a:spLocks noGrp="1"/>
          </p:cNvSpPr>
          <p:nvPr>
            <p:ph type="pic" sz="quarter" idx="16"/>
          </p:nvPr>
        </p:nvSpPr>
        <p:spPr>
          <a:xfrm>
            <a:off x="0" y="0"/>
            <a:ext cx="3422570" cy="6858000"/>
          </a:xfrm>
          <a:prstGeom prst="rect">
            <a:avLst/>
          </a:prstGeom>
        </p:spPr>
        <p:txBody>
          <a:bodyPr/>
          <a:lstStyle/>
          <a:p>
            <a:endParaRPr lang="pt-BR"/>
          </a:p>
        </p:txBody>
      </p:sp>
    </p:spTree>
    <p:extLst>
      <p:ext uri="{BB962C8B-B14F-4D97-AF65-F5344CB8AC3E}">
        <p14:creationId xmlns:p14="http://schemas.microsoft.com/office/powerpoint/2010/main" val="1404868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O LIVRE + IMAGEM 2">
    <p:spTree>
      <p:nvGrpSpPr>
        <p:cNvPr id="1" name=""/>
        <p:cNvGrpSpPr/>
        <p:nvPr/>
      </p:nvGrpSpPr>
      <p:grpSpPr>
        <a:xfrm>
          <a:off x="0" y="0"/>
          <a:ext cx="0" cy="0"/>
          <a:chOff x="0" y="0"/>
          <a:chExt cx="0" cy="0"/>
        </a:xfrm>
      </p:grpSpPr>
      <p:sp>
        <p:nvSpPr>
          <p:cNvPr id="13" name="A successful project kickoff means we get to the bottom of all the context, needs and user expectations, and we’re ready to start design and development.…"/>
          <p:cNvSpPr txBox="1">
            <a:spLocks noGrp="1"/>
          </p:cNvSpPr>
          <p:nvPr>
            <p:ph type="body" sz="half" idx="13" hasCustomPrompt="1"/>
          </p:nvPr>
        </p:nvSpPr>
        <p:spPr>
          <a:xfrm>
            <a:off x="3980637" y="1028323"/>
            <a:ext cx="3504199" cy="4524315"/>
          </a:xfrm>
          <a:prstGeom prst="rect">
            <a:avLst/>
          </a:prstGeom>
        </p:spPr>
        <p:txBody>
          <a:bodyPr wrap="square" anchor="t">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latin typeface="Red Hat Display Light" panose="02010303040201060303" pitchFamily="2" charset="0"/>
                <a:ea typeface="Red Hat Display Light" panose="02010303040201060303" pitchFamily="2" charset="0"/>
                <a:cs typeface="Red Hat Display Light" panose="02010303040201060303" pitchFamily="2" charset="0"/>
              </a:defRPr>
            </a:lvl1pPr>
          </a:lstStyle>
          <a:p>
            <a:pPr marL="0" indent="0">
              <a:buSzTx/>
              <a:buNone/>
            </a:pPr>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Duis</a:t>
            </a:r>
            <a:r>
              <a:rPr lang="pt-BR" dirty="0"/>
              <a:t> </a:t>
            </a:r>
            <a:r>
              <a:rPr lang="pt-BR" dirty="0" err="1"/>
              <a:t>rhoncus</a:t>
            </a:r>
            <a:r>
              <a:rPr lang="pt-BR" dirty="0"/>
              <a:t> ac est </a:t>
            </a:r>
            <a:r>
              <a:rPr lang="pt-BR" dirty="0" err="1"/>
              <a:t>nec</a:t>
            </a:r>
            <a:r>
              <a:rPr lang="pt-BR" dirty="0"/>
              <a:t> tempus. </a:t>
            </a:r>
            <a:r>
              <a:rPr lang="pt-BR" dirty="0" err="1"/>
              <a:t>Orci</a:t>
            </a:r>
            <a:r>
              <a:rPr lang="pt-BR" dirty="0"/>
              <a:t> </a:t>
            </a:r>
            <a:r>
              <a:rPr lang="pt-BR" dirty="0" err="1"/>
              <a:t>varius</a:t>
            </a:r>
            <a:r>
              <a:rPr lang="pt-BR" dirty="0"/>
              <a:t> </a:t>
            </a:r>
            <a:r>
              <a:rPr lang="pt-BR" dirty="0" err="1"/>
              <a:t>natoque</a:t>
            </a:r>
            <a:r>
              <a:rPr lang="pt-BR" dirty="0"/>
              <a:t> </a:t>
            </a:r>
            <a:r>
              <a:rPr lang="pt-BR" dirty="0" err="1"/>
              <a:t>penatibus</a:t>
            </a:r>
            <a:r>
              <a:rPr lang="pt-BR" dirty="0"/>
              <a:t> et </a:t>
            </a:r>
            <a:r>
              <a:rPr lang="pt-BR" dirty="0" err="1"/>
              <a:t>magnis</a:t>
            </a:r>
            <a:r>
              <a:rPr lang="pt-BR" dirty="0"/>
              <a:t> </a:t>
            </a:r>
            <a:r>
              <a:rPr lang="pt-BR" dirty="0" err="1"/>
              <a:t>dis</a:t>
            </a:r>
            <a:r>
              <a:rPr lang="pt-BR" dirty="0"/>
              <a:t> </a:t>
            </a:r>
            <a:r>
              <a:rPr lang="pt-BR" dirty="0" err="1"/>
              <a:t>parturient</a:t>
            </a:r>
            <a:r>
              <a:rPr lang="pt-BR" dirty="0"/>
              <a:t> montes, </a:t>
            </a:r>
            <a:r>
              <a:rPr lang="pt-BR" dirty="0" err="1"/>
              <a:t>nascetur</a:t>
            </a:r>
            <a:r>
              <a:rPr lang="pt-BR" dirty="0"/>
              <a:t> </a:t>
            </a:r>
            <a:r>
              <a:rPr lang="pt-BR" dirty="0" err="1"/>
              <a:t>ridiculus</a:t>
            </a:r>
            <a:r>
              <a:rPr lang="pt-BR" dirty="0"/>
              <a:t> mus. </a:t>
            </a:r>
            <a:r>
              <a:rPr lang="pt-BR" dirty="0" err="1"/>
              <a:t>Maecenas</a:t>
            </a:r>
            <a:r>
              <a:rPr lang="pt-BR" dirty="0"/>
              <a:t> </a:t>
            </a:r>
            <a:r>
              <a:rPr lang="pt-BR" dirty="0" err="1"/>
              <a:t>auctor</a:t>
            </a:r>
            <a:r>
              <a:rPr lang="pt-BR" dirty="0"/>
              <a:t> sem libero, </a:t>
            </a:r>
            <a:r>
              <a:rPr lang="pt-BR" dirty="0" err="1"/>
              <a:t>sit</a:t>
            </a:r>
            <a:r>
              <a:rPr lang="pt-BR" dirty="0"/>
              <a:t> </a:t>
            </a:r>
            <a:r>
              <a:rPr lang="pt-BR" dirty="0" err="1"/>
              <a:t>amet</a:t>
            </a:r>
            <a:r>
              <a:rPr lang="pt-BR" dirty="0"/>
              <a:t> </a:t>
            </a:r>
            <a:r>
              <a:rPr lang="pt-BR" dirty="0" err="1"/>
              <a:t>vestibulum</a:t>
            </a:r>
            <a:r>
              <a:rPr lang="pt-BR" dirty="0"/>
              <a:t> urna </a:t>
            </a:r>
            <a:r>
              <a:rPr lang="pt-BR" dirty="0" err="1"/>
              <a:t>mattis</a:t>
            </a:r>
            <a:r>
              <a:rPr lang="pt-BR" dirty="0"/>
              <a:t> ac. </a:t>
            </a:r>
            <a:r>
              <a:rPr lang="pt-BR" dirty="0" err="1"/>
              <a:t>Etiam</a:t>
            </a:r>
            <a:r>
              <a:rPr lang="pt-BR" dirty="0"/>
              <a:t> </a:t>
            </a:r>
            <a:r>
              <a:rPr lang="pt-BR" dirty="0" err="1"/>
              <a:t>placerat</a:t>
            </a:r>
            <a:r>
              <a:rPr lang="pt-BR" dirty="0"/>
              <a:t> </a:t>
            </a:r>
            <a:r>
              <a:rPr lang="pt-BR" dirty="0" err="1"/>
              <a:t>tortor</a:t>
            </a:r>
            <a:r>
              <a:rPr lang="pt-BR" dirty="0"/>
              <a:t> a massa </a:t>
            </a:r>
            <a:r>
              <a:rPr lang="pt-BR" dirty="0" err="1"/>
              <a:t>eleifend</a:t>
            </a:r>
            <a:r>
              <a:rPr lang="pt-BR" dirty="0"/>
              <a:t> </a:t>
            </a:r>
            <a:r>
              <a:rPr lang="pt-BR" dirty="0" err="1"/>
              <a:t>luctus</a:t>
            </a:r>
            <a:r>
              <a:rPr lang="pt-BR" dirty="0"/>
              <a:t>. </a:t>
            </a:r>
            <a:r>
              <a:rPr lang="pt-BR" dirty="0" err="1"/>
              <a:t>Nullam</a:t>
            </a:r>
            <a:r>
              <a:rPr lang="pt-BR" dirty="0"/>
              <a:t> vitae </a:t>
            </a:r>
            <a:r>
              <a:rPr lang="pt-BR" dirty="0" err="1"/>
              <a:t>nisl</a:t>
            </a:r>
            <a:r>
              <a:rPr lang="pt-BR" dirty="0"/>
              <a:t> </a:t>
            </a:r>
            <a:r>
              <a:rPr lang="pt-BR" dirty="0" err="1"/>
              <a:t>vel</a:t>
            </a:r>
            <a:r>
              <a:rPr lang="pt-BR" dirty="0"/>
              <a:t> ante </a:t>
            </a:r>
            <a:r>
              <a:rPr lang="pt-BR" dirty="0" err="1"/>
              <a:t>interdum</a:t>
            </a:r>
            <a:r>
              <a:rPr lang="pt-BR" dirty="0"/>
              <a:t> </a:t>
            </a:r>
            <a:r>
              <a:rPr lang="pt-BR" dirty="0" err="1"/>
              <a:t>hendrerit</a:t>
            </a:r>
            <a:r>
              <a:rPr lang="pt-BR" dirty="0"/>
              <a:t> eu et </a:t>
            </a:r>
            <a:r>
              <a:rPr lang="pt-BR" dirty="0" err="1"/>
              <a:t>felis</a:t>
            </a:r>
            <a:r>
              <a:rPr lang="pt-BR" dirty="0"/>
              <a:t>. </a:t>
            </a:r>
            <a:r>
              <a:rPr lang="pt-BR" dirty="0" err="1"/>
              <a:t>Aenean</a:t>
            </a:r>
            <a:r>
              <a:rPr lang="pt-BR" dirty="0"/>
              <a:t> </a:t>
            </a:r>
            <a:r>
              <a:rPr lang="pt-BR" dirty="0" err="1"/>
              <a:t>rhoncus</a:t>
            </a:r>
            <a:r>
              <a:rPr lang="pt-BR" dirty="0"/>
              <a:t> </a:t>
            </a:r>
            <a:r>
              <a:rPr lang="pt-BR" dirty="0" err="1"/>
              <a:t>dapibus</a:t>
            </a:r>
            <a:r>
              <a:rPr lang="pt-BR" dirty="0"/>
              <a:t> </a:t>
            </a:r>
            <a:r>
              <a:rPr lang="pt-BR" dirty="0" err="1"/>
              <a:t>turpis</a:t>
            </a:r>
            <a:r>
              <a:rPr lang="pt-BR" dirty="0"/>
              <a:t>, non </a:t>
            </a:r>
            <a:r>
              <a:rPr lang="pt-BR" dirty="0" err="1"/>
              <a:t>sodales</a:t>
            </a:r>
            <a:r>
              <a:rPr lang="pt-BR" dirty="0"/>
              <a:t> massa </a:t>
            </a:r>
            <a:r>
              <a:rPr lang="pt-BR" dirty="0" err="1"/>
              <a:t>fermentum</a:t>
            </a:r>
            <a:r>
              <a:rPr lang="pt-BR" dirty="0"/>
              <a:t> et. </a:t>
            </a:r>
            <a:r>
              <a:rPr lang="pt-BR" dirty="0" err="1"/>
              <a:t>Cras</a:t>
            </a:r>
            <a:r>
              <a:rPr lang="pt-BR" dirty="0"/>
              <a:t> </a:t>
            </a:r>
            <a:r>
              <a:rPr lang="pt-BR" dirty="0" err="1"/>
              <a:t>at</a:t>
            </a:r>
            <a:r>
              <a:rPr lang="pt-BR" dirty="0"/>
              <a:t> </a:t>
            </a:r>
            <a:r>
              <a:rPr lang="pt-BR" dirty="0" err="1"/>
              <a:t>sagittis</a:t>
            </a:r>
            <a:r>
              <a:rPr lang="pt-BR" dirty="0"/>
              <a:t> </a:t>
            </a:r>
            <a:r>
              <a:rPr lang="pt-BR" dirty="0" err="1"/>
              <a:t>dolor</a:t>
            </a:r>
            <a:r>
              <a:rPr lang="pt-BR" dirty="0"/>
              <a:t>. </a:t>
            </a:r>
          </a:p>
        </p:txBody>
      </p:sp>
      <p:sp>
        <p:nvSpPr>
          <p:cNvPr id="14" name="Project kickoff"/>
          <p:cNvSpPr txBox="1">
            <a:spLocks noGrp="1"/>
          </p:cNvSpPr>
          <p:nvPr>
            <p:ph type="body" sz="quarter" idx="14" hasCustomPrompt="1"/>
          </p:nvPr>
        </p:nvSpPr>
        <p:spPr>
          <a:xfrm>
            <a:off x="761187" y="1028323"/>
            <a:ext cx="2866024" cy="2492990"/>
          </a:xfrm>
          <a:prstGeom prst="rect">
            <a:avLst/>
          </a:prstGeom>
        </p:spPr>
        <p:txBody>
          <a:bodyPr wrap="square" anchor="t">
            <a:spAutoFit/>
          </a:bodyPr>
          <a:lstStyle>
            <a:lvl1pPr marL="0" indent="0">
              <a:lnSpc>
                <a:spcPct val="130000"/>
              </a:lnSpc>
              <a:buSzTx/>
              <a:buNone/>
              <a:defRPr sz="6000">
                <a:solidFill>
                  <a:srgbClr val="121212"/>
                </a:solidFill>
                <a:latin typeface="Red Hat Display Medium" panose="02010303040201060303" pitchFamily="2" charset="0"/>
                <a:ea typeface="Red Hat Display Medium" panose="02010303040201060303" pitchFamily="2" charset="0"/>
                <a:cs typeface="Red Hat Display Medium" panose="02010303040201060303" pitchFamily="2" charset="0"/>
                <a:sym typeface="Poppins SemiBold"/>
              </a:defRPr>
            </a:lvl1pPr>
          </a:lstStyle>
          <a:p>
            <a:r>
              <a:rPr lang="pt-BR" dirty="0"/>
              <a:t>Título da aula  </a:t>
            </a:r>
            <a:endParaRPr dirty="0"/>
          </a:p>
        </p:txBody>
      </p:sp>
      <p:sp>
        <p:nvSpPr>
          <p:cNvPr id="4" name="Espaço Reservado para Imagem 3"/>
          <p:cNvSpPr>
            <a:spLocks noGrp="1"/>
          </p:cNvSpPr>
          <p:nvPr>
            <p:ph type="pic" sz="quarter" idx="16"/>
          </p:nvPr>
        </p:nvSpPr>
        <p:spPr>
          <a:xfrm>
            <a:off x="7838262" y="1"/>
            <a:ext cx="4353739" cy="6858000"/>
          </a:xfrm>
          <a:prstGeom prst="rect">
            <a:avLst/>
          </a:prstGeom>
        </p:spPr>
        <p:txBody>
          <a:bodyPr/>
          <a:lstStyle/>
          <a:p>
            <a:endParaRPr lang="pt-BR"/>
          </a:p>
        </p:txBody>
      </p:sp>
    </p:spTree>
    <p:extLst>
      <p:ext uri="{BB962C8B-B14F-4D97-AF65-F5344CB8AC3E}">
        <p14:creationId xmlns:p14="http://schemas.microsoft.com/office/powerpoint/2010/main" val="1401146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95594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67" r:id="rId4"/>
    <p:sldLayoutId id="2147483668" r:id="rId5"/>
    <p:sldLayoutId id="2147483669" r:id="rId6"/>
    <p:sldLayoutId id="2147483673" r:id="rId7"/>
    <p:sldLayoutId id="2147483672" r:id="rId8"/>
    <p:sldLayoutId id="2147483671" r:id="rId9"/>
    <p:sldLayoutId id="2147483664" r:id="rId10"/>
    <p:sldLayoutId id="2147483652" r:id="rId11"/>
    <p:sldLayoutId id="2147483653" r:id="rId12"/>
    <p:sldLayoutId id="2147483654" r:id="rId13"/>
    <p:sldLayoutId id="2147483655" r:id="rId14"/>
    <p:sldLayoutId id="2147483665" r:id="rId15"/>
    <p:sldLayoutId id="2147483666" r:id="rId16"/>
    <p:sldLayoutId id="2147483658" r:id="rId17"/>
    <p:sldLayoutId id="2147483660" r:id="rId18"/>
    <p:sldLayoutId id="2147483659" r:id="rId19"/>
    <p:sldLayoutId id="2147483661" r:id="rId20"/>
    <p:sldLayoutId id="2147483670"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www.w3schools.com/css/css_border.asp" TargetMode="External"/><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www.w3schools.com/css/css_border.asp" TargetMode="External"/><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 Id="rId4" Type="http://schemas.openxmlformats.org/officeDocument/2006/relationships/hyperlink" Target="https://www.w3schools.com/css/css_border.asp"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21.xml.rels><?xml version="1.0" encoding="UTF-8" standalone="yes"?>
<Relationships xmlns="http://schemas.openxmlformats.org/package/2006/relationships"><Relationship Id="rId3" Type="http://schemas.openxmlformats.org/officeDocument/2006/relationships/hyperlink" Target="https://www.w3schools.com/css/css_table.asp" TargetMode="External"/><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 Id="rId4" Type="http://schemas.openxmlformats.org/officeDocument/2006/relationships/hyperlink" Target="https://www.w3schools.com/css/css_table.asp"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www.w3schools.com/css/css_table.asp" TargetMode="External"/><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Texto 3"/>
          <p:cNvSpPr>
            <a:spLocks noGrp="1"/>
          </p:cNvSpPr>
          <p:nvPr>
            <p:ph type="body" sz="quarter" idx="10"/>
          </p:nvPr>
        </p:nvSpPr>
        <p:spPr>
          <a:xfrm>
            <a:off x="549012" y="1539733"/>
            <a:ext cx="7922128" cy="3495674"/>
          </a:xfrm>
        </p:spPr>
        <p:txBody>
          <a:bodyPr/>
          <a:lstStyle/>
          <a:p>
            <a:r>
              <a:rPr lang="pt-BR" dirty="0"/>
              <a:t>CSS - </a:t>
            </a:r>
            <a:r>
              <a:rPr lang="pt-BR" sz="5400" b="1" dirty="0" err="1">
                <a:effectLst/>
                <a:latin typeface="Arial" panose="020B0604020202020204" pitchFamily="34" charset="0"/>
                <a:ea typeface="Trebuchet MS" panose="020B0603020202020204" pitchFamily="34" charset="0"/>
                <a:cs typeface="Times New Roman" panose="02020603050405020304" pitchFamily="18" charset="0"/>
              </a:rPr>
              <a:t>Cascading</a:t>
            </a:r>
            <a:r>
              <a:rPr lang="pt-BR" sz="5400" b="1" dirty="0">
                <a:effectLst/>
                <a:latin typeface="Arial" panose="020B0604020202020204" pitchFamily="34" charset="0"/>
                <a:ea typeface="Trebuchet MS" panose="020B0603020202020204" pitchFamily="34" charset="0"/>
                <a:cs typeface="Times New Roman" panose="02020603050405020304" pitchFamily="18" charset="0"/>
              </a:rPr>
              <a:t> </a:t>
            </a:r>
            <a:r>
              <a:rPr lang="pt-BR" sz="5400" b="1" dirty="0" err="1">
                <a:effectLst/>
                <a:latin typeface="Arial" panose="020B0604020202020204" pitchFamily="34" charset="0"/>
                <a:ea typeface="Trebuchet MS" panose="020B0603020202020204" pitchFamily="34" charset="0"/>
                <a:cs typeface="Times New Roman" panose="02020603050405020304" pitchFamily="18" charset="0"/>
              </a:rPr>
              <a:t>Style</a:t>
            </a:r>
            <a:r>
              <a:rPr lang="pt-BR" sz="5400" b="1" dirty="0">
                <a:effectLst/>
                <a:latin typeface="Arial" panose="020B0604020202020204" pitchFamily="34" charset="0"/>
                <a:ea typeface="Trebuchet MS" panose="020B0603020202020204" pitchFamily="34" charset="0"/>
                <a:cs typeface="Times New Roman" panose="02020603050405020304" pitchFamily="18" charset="0"/>
              </a:rPr>
              <a:t> </a:t>
            </a:r>
            <a:r>
              <a:rPr lang="pt-BR" sz="5400" b="1" dirty="0" err="1">
                <a:effectLst/>
                <a:latin typeface="Arial" panose="020B0604020202020204" pitchFamily="34" charset="0"/>
                <a:ea typeface="Trebuchet MS" panose="020B0603020202020204" pitchFamily="34" charset="0"/>
                <a:cs typeface="Times New Roman" panose="02020603050405020304" pitchFamily="18" charset="0"/>
              </a:rPr>
              <a:t>Sheets</a:t>
            </a:r>
            <a:r>
              <a:rPr lang="pt-BR" sz="5400" b="1" dirty="0">
                <a:effectLst/>
                <a:latin typeface="Arial" panose="020B0604020202020204" pitchFamily="34" charset="0"/>
                <a:ea typeface="Trebuchet MS" panose="020B0603020202020204" pitchFamily="34" charset="0"/>
                <a:cs typeface="Times New Roman" panose="02020603050405020304" pitchFamily="18" charset="0"/>
              </a:rPr>
              <a:t> - Folhas de Estilo em Cascata</a:t>
            </a:r>
            <a:endParaRPr lang="pt-BR" dirty="0"/>
          </a:p>
        </p:txBody>
      </p:sp>
      <p:pic>
        <p:nvPicPr>
          <p:cNvPr id="2" name="Imagem 1">
            <a:extLst>
              <a:ext uri="{FF2B5EF4-FFF2-40B4-BE49-F238E27FC236}">
                <a16:creationId xmlns:a16="http://schemas.microsoft.com/office/drawing/2014/main" id="{01D4430A-27C3-40E7-8E93-C2EC2A42A450}"/>
              </a:ext>
            </a:extLst>
          </p:cNvPr>
          <p:cNvPicPr>
            <a:picLocks noChangeAspect="1"/>
          </p:cNvPicPr>
          <p:nvPr/>
        </p:nvPicPr>
        <p:blipFill>
          <a:blip r:embed="rId2"/>
          <a:stretch>
            <a:fillRect/>
          </a:stretch>
        </p:blipFill>
        <p:spPr>
          <a:xfrm>
            <a:off x="2323619" y="4094421"/>
            <a:ext cx="1730796" cy="2281945"/>
          </a:xfrm>
          <a:prstGeom prst="rect">
            <a:avLst/>
          </a:prstGeom>
        </p:spPr>
      </p:pic>
    </p:spTree>
    <p:extLst>
      <p:ext uri="{BB962C8B-B14F-4D97-AF65-F5344CB8AC3E}">
        <p14:creationId xmlns:p14="http://schemas.microsoft.com/office/powerpoint/2010/main" val="22452858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281060-E0FE-C32A-87E6-A0EC1658A26D}"/>
            </a:ext>
          </a:extLst>
        </p:cNvPr>
        <p:cNvGrpSpPr/>
        <p:nvPr/>
      </p:nvGrpSpPr>
      <p:grpSpPr>
        <a:xfrm>
          <a:off x="0" y="0"/>
          <a:ext cx="0" cy="0"/>
          <a:chOff x="0" y="0"/>
          <a:chExt cx="0" cy="0"/>
        </a:xfrm>
      </p:grpSpPr>
      <p:pic>
        <p:nvPicPr>
          <p:cNvPr id="2" name="Imagem 1">
            <a:extLst>
              <a:ext uri="{FF2B5EF4-FFF2-40B4-BE49-F238E27FC236}">
                <a16:creationId xmlns:a16="http://schemas.microsoft.com/office/drawing/2014/main" id="{33A660DA-ED93-0946-0103-0A03D56E81D9}"/>
              </a:ext>
            </a:extLst>
          </p:cNvPr>
          <p:cNvPicPr>
            <a:picLocks noChangeAspect="1"/>
          </p:cNvPicPr>
          <p:nvPr/>
        </p:nvPicPr>
        <p:blipFill>
          <a:blip r:embed="rId2"/>
          <a:stretch>
            <a:fillRect/>
          </a:stretch>
        </p:blipFill>
        <p:spPr>
          <a:xfrm>
            <a:off x="2205480" y="2022849"/>
            <a:ext cx="7781039" cy="3838989"/>
          </a:xfrm>
          <a:prstGeom prst="rect">
            <a:avLst/>
          </a:prstGeom>
        </p:spPr>
      </p:pic>
    </p:spTree>
    <p:extLst>
      <p:ext uri="{BB962C8B-B14F-4D97-AF65-F5344CB8AC3E}">
        <p14:creationId xmlns:p14="http://schemas.microsoft.com/office/powerpoint/2010/main" val="249469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80D345-6BAA-AB7C-69C7-E2D859DED01A}"/>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BFB7BF42-1E48-4A3C-9037-F32A38185188}"/>
              </a:ext>
            </a:extLst>
          </p:cNvPr>
          <p:cNvSpPr txBox="1"/>
          <p:nvPr/>
        </p:nvSpPr>
        <p:spPr>
          <a:xfrm>
            <a:off x="2455673" y="1147358"/>
            <a:ext cx="6230814" cy="367601"/>
          </a:xfrm>
          <a:prstGeom prst="rect">
            <a:avLst/>
          </a:prstGeom>
          <a:noFill/>
        </p:spPr>
        <p:txBody>
          <a:bodyPr wrap="square">
            <a:spAutoFit/>
          </a:bodyPr>
          <a:lstStyle/>
          <a:p>
            <a:pPr>
              <a:lnSpc>
                <a:spcPct val="107000"/>
              </a:lnSpc>
              <a:spcAft>
                <a:spcPts val="800"/>
              </a:spcAft>
            </a:pPr>
            <a:r>
              <a:rPr lang="pt-BR" sz="1800" b="1" dirty="0">
                <a:effectLst/>
                <a:latin typeface="Arial" panose="020B0604020202020204" pitchFamily="34" charset="0"/>
                <a:ea typeface="Trebuchet MS" panose="020B0603020202020204" pitchFamily="34" charset="0"/>
                <a:cs typeface="Times New Roman" panose="02020603050405020304" pitchFamily="18" charset="0"/>
              </a:rPr>
              <a:t>Seletor de descendentes</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p:txBody>
      </p:sp>
      <p:pic>
        <p:nvPicPr>
          <p:cNvPr id="3" name="Imagem 2">
            <a:extLst>
              <a:ext uri="{FF2B5EF4-FFF2-40B4-BE49-F238E27FC236}">
                <a16:creationId xmlns:a16="http://schemas.microsoft.com/office/drawing/2014/main" id="{B71A1557-AA73-5024-ADD3-89AF4BCB1408}"/>
              </a:ext>
            </a:extLst>
          </p:cNvPr>
          <p:cNvPicPr>
            <a:picLocks noChangeAspect="1"/>
          </p:cNvPicPr>
          <p:nvPr/>
        </p:nvPicPr>
        <p:blipFill>
          <a:blip r:embed="rId2"/>
          <a:stretch>
            <a:fillRect/>
          </a:stretch>
        </p:blipFill>
        <p:spPr>
          <a:xfrm>
            <a:off x="2455673" y="1776842"/>
            <a:ext cx="7120851" cy="1878431"/>
          </a:xfrm>
          <a:prstGeom prst="rect">
            <a:avLst/>
          </a:prstGeom>
        </p:spPr>
      </p:pic>
      <p:sp>
        <p:nvSpPr>
          <p:cNvPr id="4" name="CaixaDeTexto 3">
            <a:extLst>
              <a:ext uri="{FF2B5EF4-FFF2-40B4-BE49-F238E27FC236}">
                <a16:creationId xmlns:a16="http://schemas.microsoft.com/office/drawing/2014/main" id="{CBA6C56C-5825-C1E4-54FD-B1E598E89F40}"/>
              </a:ext>
            </a:extLst>
          </p:cNvPr>
          <p:cNvSpPr txBox="1"/>
          <p:nvPr/>
        </p:nvSpPr>
        <p:spPr>
          <a:xfrm>
            <a:off x="2455673" y="3949859"/>
            <a:ext cx="6230814" cy="369332"/>
          </a:xfrm>
          <a:prstGeom prst="rect">
            <a:avLst/>
          </a:prstGeom>
          <a:noFill/>
        </p:spPr>
        <p:txBody>
          <a:bodyPr wrap="square">
            <a:spAutoFit/>
          </a:bodyPr>
          <a:lstStyle/>
          <a:p>
            <a:r>
              <a:rPr lang="pt-BR" sz="1800" b="1" dirty="0">
                <a:effectLst/>
                <a:latin typeface="Arial" panose="020B0604020202020204" pitchFamily="34" charset="0"/>
                <a:ea typeface="Trebuchet MS" panose="020B0603020202020204" pitchFamily="34" charset="0"/>
              </a:rPr>
              <a:t>Seletor de filhos</a:t>
            </a:r>
            <a:endParaRPr lang="pt-BR" dirty="0"/>
          </a:p>
        </p:txBody>
      </p:sp>
      <p:pic>
        <p:nvPicPr>
          <p:cNvPr id="5" name="Imagem 4">
            <a:extLst>
              <a:ext uri="{FF2B5EF4-FFF2-40B4-BE49-F238E27FC236}">
                <a16:creationId xmlns:a16="http://schemas.microsoft.com/office/drawing/2014/main" id="{5066A841-3B40-ABED-D04F-89F44C58A1AF}"/>
              </a:ext>
            </a:extLst>
          </p:cNvPr>
          <p:cNvPicPr>
            <a:picLocks noChangeAspect="1"/>
          </p:cNvPicPr>
          <p:nvPr/>
        </p:nvPicPr>
        <p:blipFill>
          <a:blip r:embed="rId3"/>
          <a:stretch>
            <a:fillRect/>
          </a:stretch>
        </p:blipFill>
        <p:spPr>
          <a:xfrm>
            <a:off x="2455673" y="4365357"/>
            <a:ext cx="7120850" cy="1851174"/>
          </a:xfrm>
          <a:prstGeom prst="rect">
            <a:avLst/>
          </a:prstGeom>
        </p:spPr>
      </p:pic>
    </p:spTree>
    <p:extLst>
      <p:ext uri="{BB962C8B-B14F-4D97-AF65-F5344CB8AC3E}">
        <p14:creationId xmlns:p14="http://schemas.microsoft.com/office/powerpoint/2010/main" val="14121687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D9C9B9-9CA9-B629-7801-9EE308185F31}"/>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9AFACFFE-65EF-19FA-28BA-B53A1A59B63D}"/>
              </a:ext>
            </a:extLst>
          </p:cNvPr>
          <p:cNvSpPr txBox="1"/>
          <p:nvPr/>
        </p:nvSpPr>
        <p:spPr>
          <a:xfrm>
            <a:off x="2330474" y="1269684"/>
            <a:ext cx="6230814" cy="369332"/>
          </a:xfrm>
          <a:prstGeom prst="rect">
            <a:avLst/>
          </a:prstGeom>
          <a:noFill/>
        </p:spPr>
        <p:txBody>
          <a:bodyPr wrap="square">
            <a:spAutoFit/>
          </a:bodyPr>
          <a:lstStyle/>
          <a:p>
            <a:r>
              <a:rPr lang="pt-BR" sz="1800" b="1" dirty="0">
                <a:effectLst/>
                <a:latin typeface="Arial" panose="020B0604020202020204" pitchFamily="34" charset="0"/>
                <a:ea typeface="Trebuchet MS" panose="020B0603020202020204" pitchFamily="34" charset="0"/>
              </a:rPr>
              <a:t>Seletor de irmão adjacente</a:t>
            </a:r>
            <a:endParaRPr lang="pt-BR" dirty="0"/>
          </a:p>
        </p:txBody>
      </p:sp>
      <p:pic>
        <p:nvPicPr>
          <p:cNvPr id="3" name="Imagem 2">
            <a:extLst>
              <a:ext uri="{FF2B5EF4-FFF2-40B4-BE49-F238E27FC236}">
                <a16:creationId xmlns:a16="http://schemas.microsoft.com/office/drawing/2014/main" id="{105FDAD0-5EA5-053F-F670-A48E0F389D88}"/>
              </a:ext>
            </a:extLst>
          </p:cNvPr>
          <p:cNvPicPr>
            <a:picLocks noChangeAspect="1"/>
          </p:cNvPicPr>
          <p:nvPr/>
        </p:nvPicPr>
        <p:blipFill>
          <a:blip r:embed="rId2"/>
          <a:stretch>
            <a:fillRect/>
          </a:stretch>
        </p:blipFill>
        <p:spPr>
          <a:xfrm>
            <a:off x="2387113" y="1663201"/>
            <a:ext cx="7011997" cy="2248214"/>
          </a:xfrm>
          <a:prstGeom prst="rect">
            <a:avLst/>
          </a:prstGeom>
        </p:spPr>
      </p:pic>
      <p:sp>
        <p:nvSpPr>
          <p:cNvPr id="4" name="CaixaDeTexto 3">
            <a:extLst>
              <a:ext uri="{FF2B5EF4-FFF2-40B4-BE49-F238E27FC236}">
                <a16:creationId xmlns:a16="http://schemas.microsoft.com/office/drawing/2014/main" id="{64A09282-EC90-A80E-2D98-B91715938251}"/>
              </a:ext>
            </a:extLst>
          </p:cNvPr>
          <p:cNvSpPr txBox="1"/>
          <p:nvPr/>
        </p:nvSpPr>
        <p:spPr>
          <a:xfrm>
            <a:off x="2330474" y="4063754"/>
            <a:ext cx="6230814" cy="369332"/>
          </a:xfrm>
          <a:prstGeom prst="rect">
            <a:avLst/>
          </a:prstGeom>
          <a:noFill/>
        </p:spPr>
        <p:txBody>
          <a:bodyPr wrap="square">
            <a:spAutoFit/>
          </a:bodyPr>
          <a:lstStyle/>
          <a:p>
            <a:r>
              <a:rPr lang="pt-BR" sz="1800" b="1" dirty="0">
                <a:effectLst/>
                <a:latin typeface="Arial" panose="020B0604020202020204" pitchFamily="34" charset="0"/>
                <a:ea typeface="Trebuchet MS" panose="020B0603020202020204" pitchFamily="34" charset="0"/>
              </a:rPr>
              <a:t>Seletor de atributos</a:t>
            </a:r>
            <a:endParaRPr lang="pt-BR" dirty="0"/>
          </a:p>
        </p:txBody>
      </p:sp>
      <p:pic>
        <p:nvPicPr>
          <p:cNvPr id="5" name="Imagem 4">
            <a:extLst>
              <a:ext uri="{FF2B5EF4-FFF2-40B4-BE49-F238E27FC236}">
                <a16:creationId xmlns:a16="http://schemas.microsoft.com/office/drawing/2014/main" id="{CF7046F4-72C1-D4D5-1F3D-D33D89A25D8A}"/>
              </a:ext>
            </a:extLst>
          </p:cNvPr>
          <p:cNvPicPr>
            <a:picLocks noChangeAspect="1"/>
          </p:cNvPicPr>
          <p:nvPr/>
        </p:nvPicPr>
        <p:blipFill>
          <a:blip r:embed="rId3"/>
          <a:stretch>
            <a:fillRect/>
          </a:stretch>
        </p:blipFill>
        <p:spPr>
          <a:xfrm>
            <a:off x="2395919" y="4451533"/>
            <a:ext cx="6994384" cy="1809311"/>
          </a:xfrm>
          <a:prstGeom prst="rect">
            <a:avLst/>
          </a:prstGeom>
        </p:spPr>
      </p:pic>
    </p:spTree>
    <p:extLst>
      <p:ext uri="{BB962C8B-B14F-4D97-AF65-F5344CB8AC3E}">
        <p14:creationId xmlns:p14="http://schemas.microsoft.com/office/powerpoint/2010/main" val="41950077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6EE8FF-89DA-CBFB-AECB-36BBA297DE1E}"/>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7623605E-12A5-AA0F-AF58-461EA668FA05}"/>
              </a:ext>
            </a:extLst>
          </p:cNvPr>
          <p:cNvSpPr txBox="1"/>
          <p:nvPr/>
        </p:nvSpPr>
        <p:spPr>
          <a:xfrm>
            <a:off x="2233263" y="1285069"/>
            <a:ext cx="7608827" cy="4237186"/>
          </a:xfrm>
          <a:prstGeom prst="rect">
            <a:avLst/>
          </a:prstGeom>
          <a:noFill/>
        </p:spPr>
        <p:txBody>
          <a:bodyPr wrap="square">
            <a:spAutoFit/>
          </a:bodyPr>
          <a:lstStyle/>
          <a:p>
            <a:pPr algn="just">
              <a:lnSpc>
                <a:spcPct val="107000"/>
              </a:lnSpc>
              <a:spcAft>
                <a:spcPts val="800"/>
              </a:spcAft>
            </a:pPr>
            <a:r>
              <a:rPr lang="pt-BR" sz="2000" b="1" dirty="0">
                <a:solidFill>
                  <a:srgbClr val="000000"/>
                </a:solidFill>
                <a:effectLst/>
                <a:latin typeface="Arial" panose="020B0604020202020204" pitchFamily="34" charset="0"/>
                <a:ea typeface="Trebuchet MS" panose="020B0603020202020204" pitchFamily="34" charset="0"/>
              </a:rPr>
              <a:t>A </a:t>
            </a:r>
            <a:r>
              <a:rPr lang="pt-BR" sz="2000" b="1" dirty="0" err="1">
                <a:solidFill>
                  <a:srgbClr val="000000"/>
                </a:solidFill>
                <a:effectLst/>
                <a:latin typeface="Arial" panose="020B0604020202020204" pitchFamily="34" charset="0"/>
                <a:ea typeface="Trebuchet MS" panose="020B0603020202020204" pitchFamily="34" charset="0"/>
              </a:rPr>
              <a:t>tag</a:t>
            </a:r>
            <a:r>
              <a:rPr lang="pt-BR" sz="2000" b="1" dirty="0">
                <a:solidFill>
                  <a:srgbClr val="000000"/>
                </a:solidFill>
                <a:effectLst/>
                <a:latin typeface="Arial" panose="020B0604020202020204" pitchFamily="34" charset="0"/>
                <a:ea typeface="Trebuchet MS" panose="020B0603020202020204" pitchFamily="34" charset="0"/>
              </a:rPr>
              <a:t> </a:t>
            </a:r>
            <a:r>
              <a:rPr lang="pt-BR" sz="2000" b="1" dirty="0" err="1">
                <a:solidFill>
                  <a:srgbClr val="000000"/>
                </a:solidFill>
                <a:effectLst/>
                <a:latin typeface="Arial" panose="020B0604020202020204" pitchFamily="34" charset="0"/>
                <a:ea typeface="Trebuchet MS" panose="020B0603020202020204" pitchFamily="34" charset="0"/>
              </a:rPr>
              <a:t>Div</a:t>
            </a:r>
            <a:endParaRPr lang="pt-BR" sz="2000" b="1" dirty="0">
              <a:effectLst/>
              <a:latin typeface="Arial" panose="020B0604020202020204" pitchFamily="34" charset="0"/>
              <a:ea typeface="Trebuchet MS" panose="020B0603020202020204" pitchFamily="34" charset="0"/>
            </a:endParaRPr>
          </a:p>
          <a:p>
            <a:pPr algn="just">
              <a:lnSpc>
                <a:spcPct val="107000"/>
              </a:lnSpc>
              <a:spcAft>
                <a:spcPts val="800"/>
              </a:spcAft>
            </a:pPr>
            <a:r>
              <a:rPr lang="pt-BR" sz="2000" b="1" dirty="0">
                <a:effectLst/>
                <a:latin typeface="Arial" panose="020B0604020202020204" pitchFamily="34" charset="0"/>
                <a:ea typeface="Trebuchet MS" panose="020B0603020202020204" pitchFamily="34" charset="0"/>
              </a:rPr>
              <a:t> </a:t>
            </a:r>
          </a:p>
          <a:p>
            <a:pPr algn="just">
              <a:lnSpc>
                <a:spcPct val="150000"/>
              </a:lnSpc>
            </a:pPr>
            <a:r>
              <a:rPr lang="pt-BR" sz="1800" dirty="0">
                <a:effectLst/>
                <a:latin typeface="Arial" panose="020B0604020202020204" pitchFamily="34" charset="0"/>
                <a:ea typeface="Trebuchet MS" panose="020B0603020202020204" pitchFamily="34" charset="0"/>
              </a:rPr>
              <a:t>A </a:t>
            </a:r>
            <a:r>
              <a:rPr lang="pt-BR" sz="1800" dirty="0" err="1">
                <a:effectLst/>
                <a:latin typeface="Arial" panose="020B0604020202020204" pitchFamily="34" charset="0"/>
                <a:ea typeface="Trebuchet MS" panose="020B0603020202020204" pitchFamily="34" charset="0"/>
              </a:rPr>
              <a:t>tag</a:t>
            </a:r>
            <a:r>
              <a:rPr lang="pt-BR" sz="1800" dirty="0">
                <a:effectLst/>
                <a:latin typeface="Arial" panose="020B0604020202020204" pitchFamily="34" charset="0"/>
                <a:ea typeface="Trebuchet MS" panose="020B0603020202020204" pitchFamily="34" charset="0"/>
              </a:rPr>
              <a:t> </a:t>
            </a:r>
            <a:r>
              <a:rPr lang="pt-BR" sz="1800" b="1" i="1" dirty="0">
                <a:effectLst/>
                <a:latin typeface="Arial" panose="020B0604020202020204" pitchFamily="34" charset="0"/>
                <a:ea typeface="Trebuchet MS" panose="020B0603020202020204" pitchFamily="34" charset="0"/>
              </a:rPr>
              <a:t>&lt;DIV&gt;</a:t>
            </a:r>
            <a:r>
              <a:rPr lang="pt-BR" sz="1800" dirty="0">
                <a:effectLst/>
                <a:latin typeface="Arial" panose="020B0604020202020204" pitchFamily="34" charset="0"/>
                <a:ea typeface="Trebuchet MS" panose="020B0603020202020204" pitchFamily="34" charset="0"/>
              </a:rPr>
              <a:t> tem a função de criar divisões. Quando criamos um website, dividimos as áreas do layout em seções. Podemos criar com uma </a:t>
            </a:r>
            <a:r>
              <a:rPr lang="pt-BR" sz="1800" dirty="0" err="1">
                <a:effectLst/>
                <a:latin typeface="Arial" panose="020B0604020202020204" pitchFamily="34" charset="0"/>
                <a:ea typeface="Trebuchet MS" panose="020B0603020202020204" pitchFamily="34" charset="0"/>
              </a:rPr>
              <a:t>Div</a:t>
            </a:r>
            <a:r>
              <a:rPr lang="pt-BR" sz="1800" dirty="0">
                <a:effectLst/>
                <a:latin typeface="Arial" panose="020B0604020202020204" pitchFamily="34" charset="0"/>
                <a:ea typeface="Trebuchet MS" panose="020B0603020202020204" pitchFamily="34" charset="0"/>
              </a:rPr>
              <a:t> para um cabeçalho, rodapé, </a:t>
            </a:r>
            <a:r>
              <a:rPr lang="pt-BR" sz="1800" dirty="0" err="1">
                <a:effectLst/>
                <a:latin typeface="Arial" panose="020B0604020202020204" pitchFamily="34" charset="0"/>
                <a:ea typeface="Trebuchet MS" panose="020B0603020202020204" pitchFamily="34" charset="0"/>
              </a:rPr>
              <a:t>sidebar</a:t>
            </a:r>
            <a:r>
              <a:rPr lang="pt-BR" sz="1800" dirty="0">
                <a:effectLst/>
                <a:latin typeface="Arial" panose="020B0604020202020204" pitchFamily="34" charset="0"/>
                <a:ea typeface="Trebuchet MS" panose="020B0603020202020204" pitchFamily="34" charset="0"/>
              </a:rPr>
              <a:t> e </a:t>
            </a:r>
            <a:r>
              <a:rPr lang="pt-BR" sz="1800" dirty="0" err="1">
                <a:effectLst/>
                <a:latin typeface="Arial" panose="020B0604020202020204" pitchFamily="34" charset="0"/>
                <a:ea typeface="Trebuchet MS" panose="020B0603020202020204" pitchFamily="34" charset="0"/>
              </a:rPr>
              <a:t>etc</a:t>
            </a:r>
            <a:r>
              <a:rPr lang="pt-BR" sz="1800" dirty="0">
                <a:effectLst/>
                <a:latin typeface="Arial" panose="020B0604020202020204" pitchFamily="34" charset="0"/>
                <a:ea typeface="Trebuchet MS" panose="020B0603020202020204" pitchFamily="34" charset="0"/>
              </a:rPr>
              <a:t>, desta forma damos o mesmo nível hierárquico de informação para todos os elementos que estão dentro desta divisão de página. </a:t>
            </a:r>
            <a:r>
              <a:rPr lang="pt-BR" sz="1800" dirty="0">
                <a:effectLst/>
                <a:latin typeface="Arial" panose="020B0604020202020204" pitchFamily="34" charset="0"/>
                <a:ea typeface="Trebuchet MS" panose="020B0603020202020204" pitchFamily="34" charset="0"/>
                <a:cs typeface="Times New Roman" panose="02020603050405020304" pitchFamily="18" charset="0"/>
              </a:rPr>
              <a:t>De forma resumida são </a:t>
            </a:r>
            <a:r>
              <a:rPr lang="pt-BR" sz="1800" dirty="0" err="1">
                <a:effectLst/>
                <a:latin typeface="Arial" panose="020B0604020202020204" pitchFamily="34" charset="0"/>
                <a:ea typeface="Trebuchet MS" panose="020B0603020202020204" pitchFamily="34" charset="0"/>
                <a:cs typeface="Times New Roman" panose="02020603050405020304" pitchFamily="18" charset="0"/>
              </a:rPr>
              <a:t>tags</a:t>
            </a:r>
            <a:r>
              <a:rPr lang="pt-BR" sz="1800" dirty="0">
                <a:effectLst/>
                <a:latin typeface="Arial" panose="020B0604020202020204" pitchFamily="34" charset="0"/>
                <a:ea typeface="Trebuchet MS" panose="020B0603020202020204" pitchFamily="34" charset="0"/>
                <a:cs typeface="Times New Roman" panose="02020603050405020304" pitchFamily="18" charset="0"/>
              </a:rPr>
              <a:t> </a:t>
            </a:r>
            <a:r>
              <a:rPr lang="pt-BR" sz="1800" dirty="0" err="1">
                <a:effectLst/>
                <a:latin typeface="Arial" panose="020B0604020202020204" pitchFamily="34" charset="0"/>
                <a:ea typeface="Trebuchet MS" panose="020B0603020202020204" pitchFamily="34" charset="0"/>
                <a:cs typeface="Times New Roman" panose="02020603050405020304" pitchFamily="18" charset="0"/>
              </a:rPr>
              <a:t>contâiner</a:t>
            </a:r>
            <a:r>
              <a:rPr lang="pt-BR" sz="1800" dirty="0">
                <a:effectLst/>
                <a:latin typeface="Arial" panose="020B0604020202020204" pitchFamily="34" charset="0"/>
                <a:ea typeface="Trebuchet MS" panose="020B0603020202020204" pitchFamily="34" charset="0"/>
                <a:cs typeface="Times New Roman" panose="02020603050405020304" pitchFamily="18" charset="0"/>
              </a:rPr>
              <a:t> (ou seja, permitem que sejam colocadas outras </a:t>
            </a:r>
            <a:r>
              <a:rPr lang="pt-BR" sz="1800" dirty="0" err="1">
                <a:effectLst/>
                <a:latin typeface="Arial" panose="020B0604020202020204" pitchFamily="34" charset="0"/>
                <a:ea typeface="Trebuchet MS" panose="020B0603020202020204" pitchFamily="34" charset="0"/>
                <a:cs typeface="Times New Roman" panose="02020603050405020304" pitchFamily="18" charset="0"/>
              </a:rPr>
              <a:t>tags</a:t>
            </a:r>
            <a:r>
              <a:rPr lang="pt-BR" sz="1800" dirty="0">
                <a:effectLst/>
                <a:latin typeface="Arial" panose="020B0604020202020204" pitchFamily="34" charset="0"/>
                <a:ea typeface="Trebuchet MS" panose="020B0603020202020204" pitchFamily="34" charset="0"/>
                <a:cs typeface="Times New Roman" panose="02020603050405020304" pitchFamily="18" charset="0"/>
              </a:rPr>
              <a:t> em seu interior) utilizadas para organizar e formatar as áreas da sua página HTML.</a:t>
            </a:r>
            <a:endParaRPr lang="pt-BR" sz="1800" dirty="0">
              <a:effectLst/>
              <a:latin typeface="Trebuchet MS" panose="020B0603020202020204" pitchFamily="34" charset="0"/>
              <a:ea typeface="Trebuchet MS" panose="020B0603020202020204" pitchFamily="34" charset="0"/>
              <a:cs typeface="Times New Roman" panose="02020603050405020304" pitchFamily="18" charset="0"/>
            </a:endParaRPr>
          </a:p>
          <a:p>
            <a:pPr algn="just">
              <a:lnSpc>
                <a:spcPct val="150000"/>
              </a:lnSpc>
            </a:pPr>
            <a:endParaRPr lang="pt-BR" dirty="0"/>
          </a:p>
        </p:txBody>
      </p:sp>
    </p:spTree>
    <p:extLst>
      <p:ext uri="{BB962C8B-B14F-4D97-AF65-F5344CB8AC3E}">
        <p14:creationId xmlns:p14="http://schemas.microsoft.com/office/powerpoint/2010/main" val="1630226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09A338-8816-5C67-AD18-2EBBD4D6B325}"/>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C895E522-050D-D522-E872-C26A1619FBCD}"/>
              </a:ext>
            </a:extLst>
          </p:cNvPr>
          <p:cNvSpPr txBox="1"/>
          <p:nvPr/>
        </p:nvSpPr>
        <p:spPr>
          <a:xfrm>
            <a:off x="2264584" y="727912"/>
            <a:ext cx="8771792" cy="1217385"/>
          </a:xfrm>
          <a:prstGeom prst="rect">
            <a:avLst/>
          </a:prstGeom>
          <a:noFill/>
        </p:spPr>
        <p:txBody>
          <a:bodyPr wrap="square">
            <a:spAutoFit/>
          </a:bodyPr>
          <a:lstStyle/>
          <a:p>
            <a:pPr algn="just">
              <a:lnSpc>
                <a:spcPct val="200000"/>
              </a:lnSpc>
              <a:spcAft>
                <a:spcPts val="800"/>
              </a:spcAft>
            </a:pPr>
            <a:r>
              <a:rPr lang="pt-BR" sz="1800" b="1" i="1" dirty="0">
                <a:effectLst/>
                <a:latin typeface="Arial" panose="020B0604020202020204" pitchFamily="34" charset="0"/>
                <a:ea typeface="Trebuchet MS" panose="020B0603020202020204" pitchFamily="34" charset="0"/>
                <a:cs typeface="Times New Roman" panose="02020603050405020304" pitchFamily="18" charset="0"/>
              </a:rPr>
              <a:t>Exemplo 01</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a:p>
            <a:pPr algn="just">
              <a:lnSpc>
                <a:spcPct val="20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Arquivo HTML com uma </a:t>
            </a:r>
            <a:r>
              <a:rPr lang="pt-BR" sz="1800" dirty="0" err="1">
                <a:effectLst/>
                <a:latin typeface="Arial" panose="020B0604020202020204" pitchFamily="34" charset="0"/>
                <a:ea typeface="Trebuchet MS" panose="020B0603020202020204" pitchFamily="34" charset="0"/>
                <a:cs typeface="Times New Roman" panose="02020603050405020304" pitchFamily="18" charset="0"/>
              </a:rPr>
              <a:t>div</a:t>
            </a:r>
            <a:r>
              <a:rPr lang="pt-BR" sz="1800" dirty="0">
                <a:effectLst/>
                <a:latin typeface="Arial" panose="020B0604020202020204" pitchFamily="34" charset="0"/>
                <a:ea typeface="Trebuchet MS" panose="020B0603020202020204" pitchFamily="34" charset="0"/>
                <a:cs typeface="Times New Roman" panose="02020603050405020304" pitchFamily="18" charset="0"/>
              </a:rPr>
              <a:t> declarada com o id=”Conteudo01”</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p:txBody>
      </p:sp>
      <p:pic>
        <p:nvPicPr>
          <p:cNvPr id="3" name="Imagem 2" descr="Texto&#10;&#10;Descrição gerada automaticamente">
            <a:extLst>
              <a:ext uri="{FF2B5EF4-FFF2-40B4-BE49-F238E27FC236}">
                <a16:creationId xmlns:a16="http://schemas.microsoft.com/office/drawing/2014/main" id="{BE3DD023-8C80-F398-59ED-FFC887A778D6}"/>
              </a:ext>
            </a:extLst>
          </p:cNvPr>
          <p:cNvPicPr>
            <a:picLocks noChangeAspect="1"/>
          </p:cNvPicPr>
          <p:nvPr/>
        </p:nvPicPr>
        <p:blipFill>
          <a:blip r:embed="rId2"/>
          <a:stretch>
            <a:fillRect/>
          </a:stretch>
        </p:blipFill>
        <p:spPr>
          <a:xfrm>
            <a:off x="1394050" y="2465614"/>
            <a:ext cx="5400040" cy="3411855"/>
          </a:xfrm>
          <a:prstGeom prst="rect">
            <a:avLst/>
          </a:prstGeom>
        </p:spPr>
      </p:pic>
      <p:pic>
        <p:nvPicPr>
          <p:cNvPr id="4" name="Imagem 3" descr="Texto&#10;&#10;Descrição gerada automaticamente">
            <a:extLst>
              <a:ext uri="{FF2B5EF4-FFF2-40B4-BE49-F238E27FC236}">
                <a16:creationId xmlns:a16="http://schemas.microsoft.com/office/drawing/2014/main" id="{D3C24EC0-7939-D739-00DF-FC8EE49DF6F7}"/>
              </a:ext>
            </a:extLst>
          </p:cNvPr>
          <p:cNvPicPr>
            <a:picLocks noChangeAspect="1"/>
          </p:cNvPicPr>
          <p:nvPr/>
        </p:nvPicPr>
        <p:blipFill>
          <a:blip r:embed="rId3"/>
          <a:stretch>
            <a:fillRect/>
          </a:stretch>
        </p:blipFill>
        <p:spPr>
          <a:xfrm>
            <a:off x="6930273" y="2465614"/>
            <a:ext cx="3115046" cy="1705928"/>
          </a:xfrm>
          <a:prstGeom prst="rect">
            <a:avLst/>
          </a:prstGeom>
        </p:spPr>
      </p:pic>
      <p:pic>
        <p:nvPicPr>
          <p:cNvPr id="5" name="Imagem 4" descr="Texto&#10;&#10;Descrição gerada automaticamente com confiança média">
            <a:extLst>
              <a:ext uri="{FF2B5EF4-FFF2-40B4-BE49-F238E27FC236}">
                <a16:creationId xmlns:a16="http://schemas.microsoft.com/office/drawing/2014/main" id="{53E4C981-D93D-50D8-59F5-420155B877F8}"/>
              </a:ext>
            </a:extLst>
          </p:cNvPr>
          <p:cNvPicPr>
            <a:picLocks noChangeAspect="1"/>
          </p:cNvPicPr>
          <p:nvPr/>
        </p:nvPicPr>
        <p:blipFill>
          <a:blip r:embed="rId4"/>
          <a:stretch>
            <a:fillRect/>
          </a:stretch>
        </p:blipFill>
        <p:spPr>
          <a:xfrm>
            <a:off x="7432900" y="4537742"/>
            <a:ext cx="2032635" cy="2072005"/>
          </a:xfrm>
          <a:prstGeom prst="rect">
            <a:avLst/>
          </a:prstGeom>
        </p:spPr>
      </p:pic>
      <p:sp>
        <p:nvSpPr>
          <p:cNvPr id="6" name="CaixaDeTexto 5">
            <a:extLst>
              <a:ext uri="{FF2B5EF4-FFF2-40B4-BE49-F238E27FC236}">
                <a16:creationId xmlns:a16="http://schemas.microsoft.com/office/drawing/2014/main" id="{397D7B0C-E353-8C46-D58B-9524D49ED37E}"/>
              </a:ext>
            </a:extLst>
          </p:cNvPr>
          <p:cNvSpPr txBox="1"/>
          <p:nvPr/>
        </p:nvSpPr>
        <p:spPr>
          <a:xfrm>
            <a:off x="3117342" y="1957040"/>
            <a:ext cx="975946" cy="560795"/>
          </a:xfrm>
          <a:prstGeom prst="rect">
            <a:avLst/>
          </a:prstGeom>
          <a:noFill/>
        </p:spPr>
        <p:txBody>
          <a:bodyPr wrap="square">
            <a:spAutoFit/>
          </a:bodyPr>
          <a:lstStyle/>
          <a:p>
            <a:pPr algn="just">
              <a:lnSpc>
                <a:spcPct val="200000"/>
              </a:lnSpc>
              <a:spcAft>
                <a:spcPts val="800"/>
              </a:spcAft>
            </a:pPr>
            <a:r>
              <a:rPr lang="pt-BR" sz="1800" b="1" i="1" dirty="0">
                <a:solidFill>
                  <a:srgbClr val="FF0000"/>
                </a:solidFill>
                <a:effectLst/>
                <a:latin typeface="Arial" panose="020B0604020202020204" pitchFamily="34" charset="0"/>
                <a:ea typeface="Trebuchet MS" panose="020B0603020202020204" pitchFamily="34" charset="0"/>
                <a:cs typeface="Times New Roman" panose="02020603050405020304" pitchFamily="18" charset="0"/>
              </a:rPr>
              <a:t>HTML</a:t>
            </a:r>
            <a:endParaRPr lang="pt-BR" sz="1600" dirty="0">
              <a:solidFill>
                <a:srgbClr val="FF0000"/>
              </a:solidFill>
              <a:effectLst/>
              <a:latin typeface="Trebuchet MS" panose="020B0603020202020204" pitchFamily="34" charset="0"/>
              <a:ea typeface="Trebuchet MS" panose="020B0603020202020204" pitchFamily="34" charset="0"/>
              <a:cs typeface="Times New Roman" panose="02020603050405020304" pitchFamily="18" charset="0"/>
            </a:endParaRPr>
          </a:p>
        </p:txBody>
      </p:sp>
      <p:sp>
        <p:nvSpPr>
          <p:cNvPr id="7" name="CaixaDeTexto 6">
            <a:extLst>
              <a:ext uri="{FF2B5EF4-FFF2-40B4-BE49-F238E27FC236}">
                <a16:creationId xmlns:a16="http://schemas.microsoft.com/office/drawing/2014/main" id="{3AAA90AF-E30A-6298-56B8-2C7E676C0511}"/>
              </a:ext>
            </a:extLst>
          </p:cNvPr>
          <p:cNvSpPr txBox="1"/>
          <p:nvPr/>
        </p:nvSpPr>
        <p:spPr>
          <a:xfrm>
            <a:off x="7432900" y="1945297"/>
            <a:ext cx="975946" cy="560795"/>
          </a:xfrm>
          <a:prstGeom prst="rect">
            <a:avLst/>
          </a:prstGeom>
          <a:noFill/>
        </p:spPr>
        <p:txBody>
          <a:bodyPr wrap="square">
            <a:spAutoFit/>
          </a:bodyPr>
          <a:lstStyle/>
          <a:p>
            <a:pPr algn="just">
              <a:lnSpc>
                <a:spcPct val="200000"/>
              </a:lnSpc>
              <a:spcAft>
                <a:spcPts val="800"/>
              </a:spcAft>
            </a:pPr>
            <a:r>
              <a:rPr lang="pt-BR" sz="1800" b="1" i="1" dirty="0">
                <a:solidFill>
                  <a:srgbClr val="FF0000"/>
                </a:solidFill>
                <a:effectLst/>
                <a:latin typeface="Arial" panose="020B0604020202020204" pitchFamily="34" charset="0"/>
                <a:ea typeface="Trebuchet MS" panose="020B0603020202020204" pitchFamily="34" charset="0"/>
                <a:cs typeface="Times New Roman" panose="02020603050405020304" pitchFamily="18" charset="0"/>
              </a:rPr>
              <a:t>CSS</a:t>
            </a:r>
            <a:endParaRPr lang="pt-BR" sz="1600" dirty="0">
              <a:solidFill>
                <a:srgbClr val="FF0000"/>
              </a:solidFill>
              <a:effectLst/>
              <a:latin typeface="Trebuchet MS" panose="020B0603020202020204" pitchFamily="34" charset="0"/>
              <a:ea typeface="Trebuchet MS" panose="020B0603020202020204" pitchFamily="34" charset="0"/>
              <a:cs typeface="Times New Roman" panose="02020603050405020304" pitchFamily="18" charset="0"/>
            </a:endParaRPr>
          </a:p>
        </p:txBody>
      </p:sp>
      <p:sp>
        <p:nvSpPr>
          <p:cNvPr id="8" name="CaixaDeTexto 7">
            <a:extLst>
              <a:ext uri="{FF2B5EF4-FFF2-40B4-BE49-F238E27FC236}">
                <a16:creationId xmlns:a16="http://schemas.microsoft.com/office/drawing/2014/main" id="{B6323B3A-D0B2-769A-D5D6-B90FB8A8BFD8}"/>
              </a:ext>
            </a:extLst>
          </p:cNvPr>
          <p:cNvSpPr txBox="1"/>
          <p:nvPr/>
        </p:nvSpPr>
        <p:spPr>
          <a:xfrm>
            <a:off x="7879989" y="4053751"/>
            <a:ext cx="1406770" cy="560795"/>
          </a:xfrm>
          <a:prstGeom prst="rect">
            <a:avLst/>
          </a:prstGeom>
          <a:noFill/>
        </p:spPr>
        <p:txBody>
          <a:bodyPr wrap="square">
            <a:spAutoFit/>
          </a:bodyPr>
          <a:lstStyle/>
          <a:p>
            <a:pPr algn="just">
              <a:lnSpc>
                <a:spcPct val="200000"/>
              </a:lnSpc>
              <a:spcAft>
                <a:spcPts val="800"/>
              </a:spcAft>
            </a:pPr>
            <a:r>
              <a:rPr lang="pt-BR" sz="1800" b="1" i="1" dirty="0">
                <a:solidFill>
                  <a:srgbClr val="FF0000"/>
                </a:solidFill>
                <a:effectLst/>
                <a:latin typeface="Arial" panose="020B0604020202020204" pitchFamily="34" charset="0"/>
                <a:ea typeface="Trebuchet MS" panose="020B0603020202020204" pitchFamily="34" charset="0"/>
                <a:cs typeface="Times New Roman" panose="02020603050405020304" pitchFamily="18" charset="0"/>
              </a:rPr>
              <a:t>Navegador</a:t>
            </a:r>
            <a:endParaRPr lang="pt-BR" sz="1600" dirty="0">
              <a:solidFill>
                <a:srgbClr val="FF0000"/>
              </a:solidFill>
              <a:effectLst/>
              <a:latin typeface="Trebuchet MS" panose="020B0603020202020204" pitchFamily="34" charset="0"/>
              <a:ea typeface="Trebuchet MS" panose="020B0603020202020204" pitchFamily="34" charset="0"/>
              <a:cs typeface="Times New Roman" panose="02020603050405020304" pitchFamily="18" charset="0"/>
            </a:endParaRPr>
          </a:p>
        </p:txBody>
      </p:sp>
    </p:spTree>
    <p:extLst>
      <p:ext uri="{BB962C8B-B14F-4D97-AF65-F5344CB8AC3E}">
        <p14:creationId xmlns:p14="http://schemas.microsoft.com/office/powerpoint/2010/main" val="19859568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2F50F9-A7E5-14FE-A034-2CCADE76531E}"/>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B30D8EEF-F275-167B-4AEB-48EAFC27AC90}"/>
              </a:ext>
            </a:extLst>
          </p:cNvPr>
          <p:cNvSpPr txBox="1"/>
          <p:nvPr/>
        </p:nvSpPr>
        <p:spPr>
          <a:xfrm>
            <a:off x="1833007" y="1397589"/>
            <a:ext cx="8959116" cy="872418"/>
          </a:xfrm>
          <a:prstGeom prst="rect">
            <a:avLst/>
          </a:prstGeom>
          <a:noFill/>
        </p:spPr>
        <p:txBody>
          <a:bodyPr wrap="square">
            <a:spAutoFit/>
          </a:bodyPr>
          <a:lstStyle/>
          <a:p>
            <a:pPr indent="450215" algn="just">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Vamos para um exemplo mais complexo onde criaremos um layout de uma página usando somente </a:t>
            </a:r>
            <a:r>
              <a:rPr lang="pt-BR" sz="1800" dirty="0" err="1">
                <a:effectLst/>
                <a:latin typeface="Arial" panose="020B0604020202020204" pitchFamily="34" charset="0"/>
                <a:ea typeface="Trebuchet MS" panose="020B0603020202020204" pitchFamily="34" charset="0"/>
                <a:cs typeface="Times New Roman" panose="02020603050405020304" pitchFamily="18" charset="0"/>
              </a:rPr>
              <a:t>divs</a:t>
            </a:r>
            <a:r>
              <a:rPr lang="pt-BR" sz="1800" dirty="0">
                <a:effectLst/>
                <a:latin typeface="Arial" panose="020B0604020202020204" pitchFamily="34" charset="0"/>
                <a:ea typeface="Trebuchet MS" panose="020B0603020202020204" pitchFamily="34" charset="0"/>
                <a:cs typeface="Times New Roman" panose="02020603050405020304" pitchFamily="18" charset="0"/>
              </a:rPr>
              <a:t> conforme a imagem abaixo.</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p:txBody>
      </p:sp>
      <p:pic>
        <p:nvPicPr>
          <p:cNvPr id="3" name="Imagem 2" descr="Forma&#10;&#10;Descrição gerada automaticamente com confiança média">
            <a:extLst>
              <a:ext uri="{FF2B5EF4-FFF2-40B4-BE49-F238E27FC236}">
                <a16:creationId xmlns:a16="http://schemas.microsoft.com/office/drawing/2014/main" id="{9D854980-0CA1-D59B-8C4D-4F4B88188B01}"/>
              </a:ext>
            </a:extLst>
          </p:cNvPr>
          <p:cNvPicPr>
            <a:picLocks noChangeAspect="1"/>
          </p:cNvPicPr>
          <p:nvPr/>
        </p:nvPicPr>
        <p:blipFill>
          <a:blip r:embed="rId2"/>
          <a:stretch>
            <a:fillRect/>
          </a:stretch>
        </p:blipFill>
        <p:spPr>
          <a:xfrm>
            <a:off x="1700872" y="2270007"/>
            <a:ext cx="5361028" cy="4387985"/>
          </a:xfrm>
          <a:prstGeom prst="rect">
            <a:avLst/>
          </a:prstGeom>
        </p:spPr>
      </p:pic>
      <p:pic>
        <p:nvPicPr>
          <p:cNvPr id="4" name="Imagem 3" descr="Texto&#10;&#10;Descrição gerada automaticamente">
            <a:extLst>
              <a:ext uri="{FF2B5EF4-FFF2-40B4-BE49-F238E27FC236}">
                <a16:creationId xmlns:a16="http://schemas.microsoft.com/office/drawing/2014/main" id="{F8459501-E4B6-AA85-DD34-491B0667B8DD}"/>
              </a:ext>
            </a:extLst>
          </p:cNvPr>
          <p:cNvPicPr>
            <a:picLocks noChangeAspect="1"/>
          </p:cNvPicPr>
          <p:nvPr/>
        </p:nvPicPr>
        <p:blipFill>
          <a:blip r:embed="rId3"/>
          <a:stretch>
            <a:fillRect/>
          </a:stretch>
        </p:blipFill>
        <p:spPr>
          <a:xfrm>
            <a:off x="7333766" y="2305176"/>
            <a:ext cx="2748494" cy="4296870"/>
          </a:xfrm>
          <a:prstGeom prst="rect">
            <a:avLst/>
          </a:prstGeom>
        </p:spPr>
      </p:pic>
      <p:sp>
        <p:nvSpPr>
          <p:cNvPr id="5" name="CaixaDeTexto 4">
            <a:extLst>
              <a:ext uri="{FF2B5EF4-FFF2-40B4-BE49-F238E27FC236}">
                <a16:creationId xmlns:a16="http://schemas.microsoft.com/office/drawing/2014/main" id="{BC59B0E7-F4D9-B128-9204-2780DA647C7C}"/>
              </a:ext>
            </a:extLst>
          </p:cNvPr>
          <p:cNvSpPr txBox="1"/>
          <p:nvPr/>
        </p:nvSpPr>
        <p:spPr>
          <a:xfrm>
            <a:off x="10082260" y="3903204"/>
            <a:ext cx="975946" cy="560795"/>
          </a:xfrm>
          <a:prstGeom prst="rect">
            <a:avLst/>
          </a:prstGeom>
          <a:noFill/>
        </p:spPr>
        <p:txBody>
          <a:bodyPr wrap="square">
            <a:spAutoFit/>
          </a:bodyPr>
          <a:lstStyle/>
          <a:p>
            <a:pPr algn="just">
              <a:lnSpc>
                <a:spcPct val="200000"/>
              </a:lnSpc>
              <a:spcAft>
                <a:spcPts val="800"/>
              </a:spcAft>
            </a:pPr>
            <a:r>
              <a:rPr lang="pt-BR" sz="1800" b="1" i="1" dirty="0">
                <a:solidFill>
                  <a:srgbClr val="FF0000"/>
                </a:solidFill>
                <a:effectLst/>
                <a:latin typeface="Arial" panose="020B0604020202020204" pitchFamily="34" charset="0"/>
                <a:ea typeface="Trebuchet MS" panose="020B0603020202020204" pitchFamily="34" charset="0"/>
                <a:cs typeface="Times New Roman" panose="02020603050405020304" pitchFamily="18" charset="0"/>
              </a:rPr>
              <a:t>HTML</a:t>
            </a:r>
            <a:endParaRPr lang="pt-BR" sz="1600" dirty="0">
              <a:solidFill>
                <a:srgbClr val="FF0000"/>
              </a:solidFill>
              <a:effectLst/>
              <a:latin typeface="Trebuchet MS" panose="020B0603020202020204" pitchFamily="34" charset="0"/>
              <a:ea typeface="Trebuchet MS" panose="020B0603020202020204" pitchFamily="34" charset="0"/>
              <a:cs typeface="Times New Roman" panose="02020603050405020304" pitchFamily="18" charset="0"/>
            </a:endParaRPr>
          </a:p>
        </p:txBody>
      </p:sp>
      <p:sp>
        <p:nvSpPr>
          <p:cNvPr id="6" name="CaixaDeTexto 5">
            <a:extLst>
              <a:ext uri="{FF2B5EF4-FFF2-40B4-BE49-F238E27FC236}">
                <a16:creationId xmlns:a16="http://schemas.microsoft.com/office/drawing/2014/main" id="{3DFB21B5-EE5D-47F8-1E56-823164C99DE4}"/>
              </a:ext>
            </a:extLst>
          </p:cNvPr>
          <p:cNvSpPr txBox="1"/>
          <p:nvPr/>
        </p:nvSpPr>
        <p:spPr>
          <a:xfrm>
            <a:off x="191112" y="4034625"/>
            <a:ext cx="1509760" cy="560795"/>
          </a:xfrm>
          <a:prstGeom prst="rect">
            <a:avLst/>
          </a:prstGeom>
          <a:noFill/>
        </p:spPr>
        <p:txBody>
          <a:bodyPr wrap="square">
            <a:spAutoFit/>
          </a:bodyPr>
          <a:lstStyle/>
          <a:p>
            <a:pPr algn="just">
              <a:lnSpc>
                <a:spcPct val="200000"/>
              </a:lnSpc>
              <a:spcAft>
                <a:spcPts val="800"/>
              </a:spcAft>
            </a:pPr>
            <a:r>
              <a:rPr lang="pt-BR" sz="1800" b="1" i="1" dirty="0">
                <a:solidFill>
                  <a:srgbClr val="FF0000"/>
                </a:solidFill>
                <a:effectLst/>
                <a:latin typeface="Arial" panose="020B0604020202020204" pitchFamily="34" charset="0"/>
                <a:ea typeface="Trebuchet MS" panose="020B0603020202020204" pitchFamily="34" charset="0"/>
                <a:cs typeface="Times New Roman" panose="02020603050405020304" pitchFamily="18" charset="0"/>
              </a:rPr>
              <a:t>Navegador</a:t>
            </a:r>
            <a:endParaRPr lang="pt-BR" sz="1600" dirty="0">
              <a:solidFill>
                <a:srgbClr val="FF0000"/>
              </a:solidFill>
              <a:effectLst/>
              <a:latin typeface="Trebuchet MS" panose="020B0603020202020204" pitchFamily="34" charset="0"/>
              <a:ea typeface="Trebuchet MS" panose="020B0603020202020204" pitchFamily="34" charset="0"/>
              <a:cs typeface="Times New Roman" panose="02020603050405020304" pitchFamily="18" charset="0"/>
            </a:endParaRPr>
          </a:p>
        </p:txBody>
      </p:sp>
    </p:spTree>
    <p:extLst>
      <p:ext uri="{BB962C8B-B14F-4D97-AF65-F5344CB8AC3E}">
        <p14:creationId xmlns:p14="http://schemas.microsoft.com/office/powerpoint/2010/main" val="8645397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DB2689-805A-9ED0-B61B-021DE3669C1F}"/>
            </a:ext>
          </a:extLst>
        </p:cNvPr>
        <p:cNvGrpSpPr/>
        <p:nvPr/>
      </p:nvGrpSpPr>
      <p:grpSpPr>
        <a:xfrm>
          <a:off x="0" y="0"/>
          <a:ext cx="0" cy="0"/>
          <a:chOff x="0" y="0"/>
          <a:chExt cx="0" cy="0"/>
        </a:xfrm>
      </p:grpSpPr>
      <p:pic>
        <p:nvPicPr>
          <p:cNvPr id="2" name="Imagem 1" descr="Texto&#10;&#10;Descrição gerada automaticamente">
            <a:extLst>
              <a:ext uri="{FF2B5EF4-FFF2-40B4-BE49-F238E27FC236}">
                <a16:creationId xmlns:a16="http://schemas.microsoft.com/office/drawing/2014/main" id="{C27476CD-1954-E1B3-0B76-BF9C6CB6B33A}"/>
              </a:ext>
            </a:extLst>
          </p:cNvPr>
          <p:cNvPicPr>
            <a:picLocks noChangeAspect="1"/>
          </p:cNvPicPr>
          <p:nvPr/>
        </p:nvPicPr>
        <p:blipFill rotWithShape="1">
          <a:blip r:embed="rId2"/>
          <a:srcRect b="47351"/>
          <a:stretch/>
        </p:blipFill>
        <p:spPr>
          <a:xfrm>
            <a:off x="1204654" y="1833311"/>
            <a:ext cx="4087997" cy="3714227"/>
          </a:xfrm>
          <a:prstGeom prst="rect">
            <a:avLst/>
          </a:prstGeom>
        </p:spPr>
      </p:pic>
      <p:pic>
        <p:nvPicPr>
          <p:cNvPr id="3" name="Imagem 2" descr="Texto&#10;&#10;Descrição gerada automaticamente">
            <a:extLst>
              <a:ext uri="{FF2B5EF4-FFF2-40B4-BE49-F238E27FC236}">
                <a16:creationId xmlns:a16="http://schemas.microsoft.com/office/drawing/2014/main" id="{ECF3E5FC-41CE-10F2-D4D8-7F2CCF79E301}"/>
              </a:ext>
            </a:extLst>
          </p:cNvPr>
          <p:cNvPicPr>
            <a:picLocks noChangeAspect="1"/>
          </p:cNvPicPr>
          <p:nvPr/>
        </p:nvPicPr>
        <p:blipFill rotWithShape="1">
          <a:blip r:embed="rId2"/>
          <a:srcRect t="52425"/>
          <a:stretch/>
        </p:blipFill>
        <p:spPr>
          <a:xfrm>
            <a:off x="5696428" y="1833311"/>
            <a:ext cx="4523990" cy="3714226"/>
          </a:xfrm>
          <a:prstGeom prst="rect">
            <a:avLst/>
          </a:prstGeom>
        </p:spPr>
      </p:pic>
      <p:sp>
        <p:nvSpPr>
          <p:cNvPr id="4" name="CaixaDeTexto 3">
            <a:extLst>
              <a:ext uri="{FF2B5EF4-FFF2-40B4-BE49-F238E27FC236}">
                <a16:creationId xmlns:a16="http://schemas.microsoft.com/office/drawing/2014/main" id="{73E29862-75C3-9774-3529-14F34CDE4B1E}"/>
              </a:ext>
            </a:extLst>
          </p:cNvPr>
          <p:cNvSpPr txBox="1"/>
          <p:nvPr/>
        </p:nvSpPr>
        <p:spPr>
          <a:xfrm>
            <a:off x="2611713" y="1310209"/>
            <a:ext cx="1509760" cy="560795"/>
          </a:xfrm>
          <a:prstGeom prst="rect">
            <a:avLst/>
          </a:prstGeom>
          <a:noFill/>
        </p:spPr>
        <p:txBody>
          <a:bodyPr wrap="square">
            <a:spAutoFit/>
          </a:bodyPr>
          <a:lstStyle/>
          <a:p>
            <a:pPr algn="just">
              <a:lnSpc>
                <a:spcPct val="200000"/>
              </a:lnSpc>
              <a:spcAft>
                <a:spcPts val="800"/>
              </a:spcAft>
            </a:pPr>
            <a:r>
              <a:rPr lang="pt-BR" sz="1800" b="1" i="1" dirty="0">
                <a:solidFill>
                  <a:srgbClr val="FF0000"/>
                </a:solidFill>
                <a:effectLst/>
                <a:latin typeface="Arial" panose="020B0604020202020204" pitchFamily="34" charset="0"/>
                <a:ea typeface="Trebuchet MS" panose="020B0603020202020204" pitchFamily="34" charset="0"/>
                <a:cs typeface="Times New Roman" panose="02020603050405020304" pitchFamily="18" charset="0"/>
              </a:rPr>
              <a:t>CSS</a:t>
            </a:r>
            <a:endParaRPr lang="pt-BR" sz="1600" dirty="0">
              <a:solidFill>
                <a:srgbClr val="FF0000"/>
              </a:solidFill>
              <a:effectLst/>
              <a:latin typeface="Trebuchet MS" panose="020B0603020202020204" pitchFamily="34" charset="0"/>
              <a:ea typeface="Trebuchet MS" panose="020B0603020202020204" pitchFamily="34" charset="0"/>
              <a:cs typeface="Times New Roman" panose="02020603050405020304" pitchFamily="18" charset="0"/>
            </a:endParaRPr>
          </a:p>
        </p:txBody>
      </p:sp>
      <p:sp>
        <p:nvSpPr>
          <p:cNvPr id="5" name="CaixaDeTexto 4">
            <a:extLst>
              <a:ext uri="{FF2B5EF4-FFF2-40B4-BE49-F238E27FC236}">
                <a16:creationId xmlns:a16="http://schemas.microsoft.com/office/drawing/2014/main" id="{7BA04E19-18FB-B14B-77AD-6354305BA18B}"/>
              </a:ext>
            </a:extLst>
          </p:cNvPr>
          <p:cNvSpPr txBox="1"/>
          <p:nvPr/>
        </p:nvSpPr>
        <p:spPr>
          <a:xfrm>
            <a:off x="7679115" y="1316634"/>
            <a:ext cx="1509760" cy="560795"/>
          </a:xfrm>
          <a:prstGeom prst="rect">
            <a:avLst/>
          </a:prstGeom>
          <a:noFill/>
        </p:spPr>
        <p:txBody>
          <a:bodyPr wrap="square">
            <a:spAutoFit/>
          </a:bodyPr>
          <a:lstStyle/>
          <a:p>
            <a:pPr algn="just">
              <a:lnSpc>
                <a:spcPct val="200000"/>
              </a:lnSpc>
              <a:spcAft>
                <a:spcPts val="800"/>
              </a:spcAft>
            </a:pPr>
            <a:r>
              <a:rPr lang="pt-BR" sz="1800" b="1" i="1" dirty="0">
                <a:solidFill>
                  <a:srgbClr val="FF0000"/>
                </a:solidFill>
                <a:effectLst/>
                <a:latin typeface="Arial" panose="020B0604020202020204" pitchFamily="34" charset="0"/>
                <a:ea typeface="Trebuchet MS" panose="020B0603020202020204" pitchFamily="34" charset="0"/>
                <a:cs typeface="Times New Roman" panose="02020603050405020304" pitchFamily="18" charset="0"/>
              </a:rPr>
              <a:t>CSS</a:t>
            </a:r>
            <a:endParaRPr lang="pt-BR" sz="1600" dirty="0">
              <a:solidFill>
                <a:srgbClr val="FF0000"/>
              </a:solidFill>
              <a:effectLst/>
              <a:latin typeface="Trebuchet MS" panose="020B0603020202020204" pitchFamily="34" charset="0"/>
              <a:ea typeface="Trebuchet MS" panose="020B0603020202020204" pitchFamily="34" charset="0"/>
              <a:cs typeface="Times New Roman" panose="02020603050405020304" pitchFamily="18" charset="0"/>
            </a:endParaRPr>
          </a:p>
        </p:txBody>
      </p:sp>
    </p:spTree>
    <p:extLst>
      <p:ext uri="{BB962C8B-B14F-4D97-AF65-F5344CB8AC3E}">
        <p14:creationId xmlns:p14="http://schemas.microsoft.com/office/powerpoint/2010/main" val="22481362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058924-84BA-8122-220A-7FF52F33B10C}"/>
            </a:ext>
          </a:extLst>
        </p:cNvPr>
        <p:cNvGrpSpPr/>
        <p:nvPr/>
      </p:nvGrpSpPr>
      <p:grpSpPr>
        <a:xfrm>
          <a:off x="0" y="0"/>
          <a:ext cx="0" cy="0"/>
          <a:chOff x="0" y="0"/>
          <a:chExt cx="0" cy="0"/>
        </a:xfrm>
      </p:grpSpPr>
      <p:pic>
        <p:nvPicPr>
          <p:cNvPr id="2" name="Imagem 1" descr="Interface gráfica do usuário, Texto, Aplicativo, Email&#10;&#10;Descrição gerada automaticamente">
            <a:extLst>
              <a:ext uri="{FF2B5EF4-FFF2-40B4-BE49-F238E27FC236}">
                <a16:creationId xmlns:a16="http://schemas.microsoft.com/office/drawing/2014/main" id="{39E91C53-BB09-52A6-6C36-EB52CA6FA36A}"/>
              </a:ext>
            </a:extLst>
          </p:cNvPr>
          <p:cNvPicPr>
            <a:picLocks noChangeAspect="1"/>
          </p:cNvPicPr>
          <p:nvPr/>
        </p:nvPicPr>
        <p:blipFill rotWithShape="1">
          <a:blip r:embed="rId2"/>
          <a:srcRect l="17826" t="16990" r="16521" b="25011"/>
          <a:stretch/>
        </p:blipFill>
        <p:spPr>
          <a:xfrm>
            <a:off x="1877962" y="1251782"/>
            <a:ext cx="8465573" cy="4203560"/>
          </a:xfrm>
          <a:prstGeom prst="rect">
            <a:avLst/>
          </a:prstGeom>
        </p:spPr>
      </p:pic>
      <p:sp>
        <p:nvSpPr>
          <p:cNvPr id="3" name="CaixaDeTexto 2">
            <a:extLst>
              <a:ext uri="{FF2B5EF4-FFF2-40B4-BE49-F238E27FC236}">
                <a16:creationId xmlns:a16="http://schemas.microsoft.com/office/drawing/2014/main" id="{B326C6F6-5D2D-7171-7FFE-2D2500364A57}"/>
              </a:ext>
            </a:extLst>
          </p:cNvPr>
          <p:cNvSpPr txBox="1"/>
          <p:nvPr/>
        </p:nvSpPr>
        <p:spPr>
          <a:xfrm>
            <a:off x="1877962" y="6481690"/>
            <a:ext cx="3689683" cy="262872"/>
          </a:xfrm>
          <a:prstGeom prst="rect">
            <a:avLst/>
          </a:prstGeom>
          <a:noFill/>
        </p:spPr>
        <p:txBody>
          <a:bodyPr wrap="square">
            <a:spAutoFit/>
          </a:bodyPr>
          <a:lstStyle/>
          <a:p>
            <a:r>
              <a:rPr lang="pt-BR" sz="1100" dirty="0">
                <a:hlinkClick r:id="rId3"/>
              </a:rPr>
              <a:t>Fonte: https://www.w3schools.com/css/css_border.asp</a:t>
            </a:r>
            <a:r>
              <a:rPr lang="pt-BR" sz="1100" dirty="0"/>
              <a:t> </a:t>
            </a:r>
          </a:p>
        </p:txBody>
      </p:sp>
    </p:spTree>
    <p:extLst>
      <p:ext uri="{BB962C8B-B14F-4D97-AF65-F5344CB8AC3E}">
        <p14:creationId xmlns:p14="http://schemas.microsoft.com/office/powerpoint/2010/main" val="9778809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0EE85B-54FD-849B-F87A-FE6BE7434717}"/>
            </a:ext>
          </a:extLst>
        </p:cNvPr>
        <p:cNvGrpSpPr/>
        <p:nvPr/>
      </p:nvGrpSpPr>
      <p:grpSpPr>
        <a:xfrm>
          <a:off x="0" y="0"/>
          <a:ext cx="0" cy="0"/>
          <a:chOff x="0" y="0"/>
          <a:chExt cx="0" cy="0"/>
        </a:xfrm>
      </p:grpSpPr>
      <p:pic>
        <p:nvPicPr>
          <p:cNvPr id="2" name="Imagem 1" descr="Interface gráfica do usuário, Texto&#10;&#10;Descrição gerada automaticamente">
            <a:extLst>
              <a:ext uri="{FF2B5EF4-FFF2-40B4-BE49-F238E27FC236}">
                <a16:creationId xmlns:a16="http://schemas.microsoft.com/office/drawing/2014/main" id="{6AEEA390-A118-C9B0-CB67-8735EBAC0280}"/>
              </a:ext>
            </a:extLst>
          </p:cNvPr>
          <p:cNvPicPr>
            <a:picLocks noChangeAspect="1"/>
          </p:cNvPicPr>
          <p:nvPr/>
        </p:nvPicPr>
        <p:blipFill rotWithShape="1">
          <a:blip r:embed="rId2"/>
          <a:srcRect l="17175" t="19695" r="16738" b="20565"/>
          <a:stretch/>
        </p:blipFill>
        <p:spPr>
          <a:xfrm>
            <a:off x="1788164" y="1338523"/>
            <a:ext cx="8466882" cy="4303135"/>
          </a:xfrm>
          <a:prstGeom prst="rect">
            <a:avLst/>
          </a:prstGeom>
        </p:spPr>
      </p:pic>
      <p:sp>
        <p:nvSpPr>
          <p:cNvPr id="3" name="CaixaDeTexto 2">
            <a:extLst>
              <a:ext uri="{FF2B5EF4-FFF2-40B4-BE49-F238E27FC236}">
                <a16:creationId xmlns:a16="http://schemas.microsoft.com/office/drawing/2014/main" id="{96670EAA-B757-B200-05CC-7362C71668E8}"/>
              </a:ext>
            </a:extLst>
          </p:cNvPr>
          <p:cNvSpPr txBox="1"/>
          <p:nvPr/>
        </p:nvSpPr>
        <p:spPr>
          <a:xfrm>
            <a:off x="1788164" y="6511186"/>
            <a:ext cx="3689683" cy="262872"/>
          </a:xfrm>
          <a:prstGeom prst="rect">
            <a:avLst/>
          </a:prstGeom>
          <a:noFill/>
        </p:spPr>
        <p:txBody>
          <a:bodyPr wrap="square">
            <a:spAutoFit/>
          </a:bodyPr>
          <a:lstStyle/>
          <a:p>
            <a:r>
              <a:rPr lang="pt-BR" sz="1100" dirty="0">
                <a:hlinkClick r:id="rId3"/>
              </a:rPr>
              <a:t>Fonte: https://www.w3schools.com/css/css_border.asp</a:t>
            </a:r>
            <a:r>
              <a:rPr lang="pt-BR" sz="1100" dirty="0"/>
              <a:t> </a:t>
            </a:r>
          </a:p>
        </p:txBody>
      </p:sp>
    </p:spTree>
    <p:extLst>
      <p:ext uri="{BB962C8B-B14F-4D97-AF65-F5344CB8AC3E}">
        <p14:creationId xmlns:p14="http://schemas.microsoft.com/office/powerpoint/2010/main" val="38691615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EDA097-2371-815E-4514-8D673B9CCC13}"/>
            </a:ext>
          </a:extLst>
        </p:cNvPr>
        <p:cNvGrpSpPr/>
        <p:nvPr/>
      </p:nvGrpSpPr>
      <p:grpSpPr>
        <a:xfrm>
          <a:off x="0" y="0"/>
          <a:ext cx="0" cy="0"/>
          <a:chOff x="0" y="0"/>
          <a:chExt cx="0" cy="0"/>
        </a:xfrm>
      </p:grpSpPr>
      <p:pic>
        <p:nvPicPr>
          <p:cNvPr id="2" name="Imagem 1" descr="Interface gráfica do usuário, Texto, Aplicativo&#10;&#10;Descrição gerada automaticamente">
            <a:extLst>
              <a:ext uri="{FF2B5EF4-FFF2-40B4-BE49-F238E27FC236}">
                <a16:creationId xmlns:a16="http://schemas.microsoft.com/office/drawing/2014/main" id="{6458A05A-6CE7-E9AE-F757-F3FDD49D71E0}"/>
              </a:ext>
            </a:extLst>
          </p:cNvPr>
          <p:cNvPicPr>
            <a:picLocks noChangeAspect="1"/>
          </p:cNvPicPr>
          <p:nvPr/>
        </p:nvPicPr>
        <p:blipFill rotWithShape="1">
          <a:blip r:embed="rId2"/>
          <a:srcRect l="17065" t="21632" r="50000" b="31391"/>
          <a:stretch/>
        </p:blipFill>
        <p:spPr>
          <a:xfrm>
            <a:off x="2086269" y="2010582"/>
            <a:ext cx="4346998" cy="3485054"/>
          </a:xfrm>
          <a:prstGeom prst="rect">
            <a:avLst/>
          </a:prstGeom>
        </p:spPr>
      </p:pic>
      <p:pic>
        <p:nvPicPr>
          <p:cNvPr id="3" name="Imagem 2" descr="Uma imagem contendo Interface gráfica do usuário&#10;&#10;Descrição gerada automaticamente">
            <a:extLst>
              <a:ext uri="{FF2B5EF4-FFF2-40B4-BE49-F238E27FC236}">
                <a16:creationId xmlns:a16="http://schemas.microsoft.com/office/drawing/2014/main" id="{AD922FBA-06F2-C929-EE3C-FAB8BF2A605A}"/>
              </a:ext>
            </a:extLst>
          </p:cNvPr>
          <p:cNvPicPr>
            <a:picLocks noChangeAspect="1"/>
          </p:cNvPicPr>
          <p:nvPr/>
        </p:nvPicPr>
        <p:blipFill rotWithShape="1">
          <a:blip r:embed="rId3"/>
          <a:srcRect l="2687" t="21646" r="5733"/>
          <a:stretch/>
        </p:blipFill>
        <p:spPr>
          <a:xfrm>
            <a:off x="6581184" y="2010582"/>
            <a:ext cx="3437226" cy="3470356"/>
          </a:xfrm>
          <a:prstGeom prst="rect">
            <a:avLst/>
          </a:prstGeom>
        </p:spPr>
      </p:pic>
      <p:sp>
        <p:nvSpPr>
          <p:cNvPr id="4" name="CaixaDeTexto 3">
            <a:extLst>
              <a:ext uri="{FF2B5EF4-FFF2-40B4-BE49-F238E27FC236}">
                <a16:creationId xmlns:a16="http://schemas.microsoft.com/office/drawing/2014/main" id="{88B5B661-5143-0F33-2C48-C38AE4CF5ECE}"/>
              </a:ext>
            </a:extLst>
          </p:cNvPr>
          <p:cNvSpPr txBox="1"/>
          <p:nvPr/>
        </p:nvSpPr>
        <p:spPr>
          <a:xfrm>
            <a:off x="2086269" y="6098231"/>
            <a:ext cx="3689683" cy="262872"/>
          </a:xfrm>
          <a:prstGeom prst="rect">
            <a:avLst/>
          </a:prstGeom>
          <a:noFill/>
        </p:spPr>
        <p:txBody>
          <a:bodyPr wrap="square">
            <a:spAutoFit/>
          </a:bodyPr>
          <a:lstStyle/>
          <a:p>
            <a:r>
              <a:rPr lang="pt-BR" sz="1100" dirty="0">
                <a:hlinkClick r:id="rId4"/>
              </a:rPr>
              <a:t>Fonte: https://www.w3schools.com/css/css_border.asp</a:t>
            </a:r>
            <a:r>
              <a:rPr lang="pt-BR" sz="1100" dirty="0"/>
              <a:t> </a:t>
            </a:r>
          </a:p>
        </p:txBody>
      </p:sp>
    </p:spTree>
    <p:extLst>
      <p:ext uri="{BB962C8B-B14F-4D97-AF65-F5344CB8AC3E}">
        <p14:creationId xmlns:p14="http://schemas.microsoft.com/office/powerpoint/2010/main" val="3720635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EE3CF1-E3DE-E1FF-982E-AD6C649353D6}"/>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D42E52A7-CD75-1A04-B9D6-8761C7C6073A}"/>
              </a:ext>
            </a:extLst>
          </p:cNvPr>
          <p:cNvSpPr txBox="1"/>
          <p:nvPr/>
        </p:nvSpPr>
        <p:spPr>
          <a:xfrm>
            <a:off x="1167218" y="1603981"/>
            <a:ext cx="9023529" cy="2222788"/>
          </a:xfrm>
          <a:prstGeom prst="rect">
            <a:avLst/>
          </a:prstGeom>
          <a:noFill/>
        </p:spPr>
        <p:txBody>
          <a:bodyPr wrap="square">
            <a:spAutoFit/>
          </a:bodyPr>
          <a:lstStyle/>
          <a:p>
            <a:pPr indent="450215" algn="just">
              <a:lnSpc>
                <a:spcPct val="20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Para alterarmos o aspecto visual dos elementos do HTML, o W3C recomenda que utilizemos o CSS </a:t>
            </a:r>
            <a:r>
              <a:rPr lang="pt-BR" sz="1800" b="1" dirty="0">
                <a:effectLst/>
                <a:latin typeface="Arial" panose="020B0604020202020204" pitchFamily="34" charset="0"/>
                <a:ea typeface="Trebuchet MS" panose="020B0603020202020204" pitchFamily="34" charset="0"/>
                <a:cs typeface="Times New Roman" panose="02020603050405020304" pitchFamily="18" charset="0"/>
              </a:rPr>
              <a:t>(</a:t>
            </a:r>
            <a:r>
              <a:rPr lang="pt-BR" sz="1800" b="1" dirty="0" err="1">
                <a:effectLst/>
                <a:latin typeface="Arial" panose="020B0604020202020204" pitchFamily="34" charset="0"/>
                <a:ea typeface="Trebuchet MS" panose="020B0603020202020204" pitchFamily="34" charset="0"/>
                <a:cs typeface="Times New Roman" panose="02020603050405020304" pitchFamily="18" charset="0"/>
              </a:rPr>
              <a:t>Cascading</a:t>
            </a:r>
            <a:r>
              <a:rPr lang="pt-BR" sz="1800" b="1" dirty="0">
                <a:effectLst/>
                <a:latin typeface="Arial" panose="020B0604020202020204" pitchFamily="34" charset="0"/>
                <a:ea typeface="Trebuchet MS" panose="020B0603020202020204" pitchFamily="34" charset="0"/>
                <a:cs typeface="Times New Roman" panose="02020603050405020304" pitchFamily="18" charset="0"/>
              </a:rPr>
              <a:t> </a:t>
            </a:r>
            <a:r>
              <a:rPr lang="pt-BR" sz="1800" b="1" dirty="0" err="1">
                <a:effectLst/>
                <a:latin typeface="Arial" panose="020B0604020202020204" pitchFamily="34" charset="0"/>
                <a:ea typeface="Trebuchet MS" panose="020B0603020202020204" pitchFamily="34" charset="0"/>
                <a:cs typeface="Times New Roman" panose="02020603050405020304" pitchFamily="18" charset="0"/>
              </a:rPr>
              <a:t>Style</a:t>
            </a:r>
            <a:r>
              <a:rPr lang="pt-BR" sz="1800" b="1" dirty="0">
                <a:effectLst/>
                <a:latin typeface="Arial" panose="020B0604020202020204" pitchFamily="34" charset="0"/>
                <a:ea typeface="Trebuchet MS" panose="020B0603020202020204" pitchFamily="34" charset="0"/>
                <a:cs typeface="Times New Roman" panose="02020603050405020304" pitchFamily="18" charset="0"/>
              </a:rPr>
              <a:t> </a:t>
            </a:r>
            <a:r>
              <a:rPr lang="pt-BR" sz="1800" b="1" dirty="0" err="1">
                <a:effectLst/>
                <a:latin typeface="Arial" panose="020B0604020202020204" pitchFamily="34" charset="0"/>
                <a:ea typeface="Trebuchet MS" panose="020B0603020202020204" pitchFamily="34" charset="0"/>
                <a:cs typeface="Times New Roman" panose="02020603050405020304" pitchFamily="18" charset="0"/>
              </a:rPr>
              <a:t>Sheets</a:t>
            </a:r>
            <a:r>
              <a:rPr lang="pt-BR" sz="1800" b="1" dirty="0">
                <a:effectLst/>
                <a:latin typeface="Arial" panose="020B0604020202020204" pitchFamily="34" charset="0"/>
                <a:ea typeface="Trebuchet MS" panose="020B0603020202020204" pitchFamily="34" charset="0"/>
                <a:cs typeface="Times New Roman" panose="02020603050405020304" pitchFamily="18" charset="0"/>
              </a:rPr>
              <a:t> - Folhas de Estilo em Cascata). </a:t>
            </a:r>
            <a:r>
              <a:rPr lang="pt-BR" sz="1800" dirty="0">
                <a:effectLst/>
                <a:latin typeface="Arial" panose="020B0604020202020204" pitchFamily="34" charset="0"/>
                <a:ea typeface="Trebuchet MS" panose="020B0603020202020204" pitchFamily="34" charset="0"/>
                <a:cs typeface="Times New Roman" panose="02020603050405020304" pitchFamily="18" charset="0"/>
              </a:rPr>
              <a:t>Atualmente o CSS encontra-se em sua terceira versão, porém nem todos os navegadores implementaram todos os novos recursos.</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p:txBody>
      </p:sp>
      <p:sp>
        <p:nvSpPr>
          <p:cNvPr id="4" name="CaixaDeTexto 3">
            <a:extLst>
              <a:ext uri="{FF2B5EF4-FFF2-40B4-BE49-F238E27FC236}">
                <a16:creationId xmlns:a16="http://schemas.microsoft.com/office/drawing/2014/main" id="{5B7BD96A-336F-DD4A-64FF-F1CA4FDBCBCF}"/>
              </a:ext>
            </a:extLst>
          </p:cNvPr>
          <p:cNvSpPr txBox="1"/>
          <p:nvPr/>
        </p:nvSpPr>
        <p:spPr>
          <a:xfrm>
            <a:off x="1167219" y="3966934"/>
            <a:ext cx="9023528" cy="2426690"/>
          </a:xfrm>
          <a:prstGeom prst="rect">
            <a:avLst/>
          </a:prstGeom>
          <a:noFill/>
        </p:spPr>
        <p:txBody>
          <a:bodyPr wrap="square">
            <a:spAutoFit/>
          </a:bodyPr>
          <a:lstStyle/>
          <a:p>
            <a:pPr>
              <a:lnSpc>
                <a:spcPct val="150000"/>
              </a:lnSpc>
              <a:spcAft>
                <a:spcPts val="800"/>
              </a:spcAft>
            </a:pPr>
            <a:r>
              <a:rPr lang="pt-BR" sz="1800" b="1" dirty="0">
                <a:effectLst/>
                <a:latin typeface="Arial" panose="020B0604020202020204" pitchFamily="34" charset="0"/>
                <a:ea typeface="Trebuchet MS" panose="020B0603020202020204" pitchFamily="34" charset="0"/>
                <a:cs typeface="Times New Roman" panose="02020603050405020304" pitchFamily="18" charset="0"/>
              </a:rPr>
              <a:t>Podemos aplicar o CSS de três formas em um documento HTML: </a:t>
            </a:r>
            <a:endParaRPr lang="pt-BR" sz="1600" b="1" dirty="0">
              <a:effectLst/>
              <a:latin typeface="Trebuchet MS" panose="020B0603020202020204" pitchFamily="34" charset="0"/>
              <a:ea typeface="Trebuchet MS" panose="020B0603020202020204" pitchFamily="34" charset="0"/>
              <a:cs typeface="Times New Roman" panose="02020603050405020304" pitchFamily="18" charset="0"/>
            </a:endParaRPr>
          </a:p>
          <a:p>
            <a:pPr>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 Definindo as </a:t>
            </a:r>
            <a:r>
              <a:rPr lang="pt-BR" sz="1800" b="1" i="1" dirty="0">
                <a:effectLst/>
                <a:latin typeface="Arial" panose="020B0604020202020204" pitchFamily="34" charset="0"/>
                <a:ea typeface="Trebuchet MS" panose="020B0603020202020204" pitchFamily="34" charset="0"/>
                <a:cs typeface="Times New Roman" panose="02020603050405020304" pitchFamily="18" charset="0"/>
              </a:rPr>
              <a:t>propriedades CSS (</a:t>
            </a:r>
            <a:r>
              <a:rPr lang="pt-BR" sz="1800" b="1" i="1" dirty="0" err="1">
                <a:effectLst/>
                <a:latin typeface="Arial" panose="020B0604020202020204" pitchFamily="34" charset="0"/>
                <a:ea typeface="Trebuchet MS" panose="020B0603020202020204" pitchFamily="34" charset="0"/>
                <a:cs typeface="Times New Roman" panose="02020603050405020304" pitchFamily="18" charset="0"/>
              </a:rPr>
              <a:t>inline</a:t>
            </a:r>
            <a:r>
              <a:rPr lang="pt-BR" sz="1800" b="1" i="1" dirty="0">
                <a:effectLst/>
                <a:latin typeface="Arial" panose="020B0604020202020204" pitchFamily="34" charset="0"/>
                <a:ea typeface="Trebuchet MS" panose="020B0603020202020204" pitchFamily="34" charset="0"/>
                <a:cs typeface="Times New Roman" panose="02020603050405020304" pitchFamily="18" charset="0"/>
              </a:rPr>
              <a:t>)</a:t>
            </a:r>
            <a:r>
              <a:rPr lang="pt-BR" sz="1800" dirty="0">
                <a:effectLst/>
                <a:latin typeface="Arial" panose="020B0604020202020204" pitchFamily="34" charset="0"/>
                <a:ea typeface="Trebuchet MS" panose="020B0603020202020204" pitchFamily="34" charset="0"/>
                <a:cs typeface="Times New Roman" panose="02020603050405020304" pitchFamily="18" charset="0"/>
              </a:rPr>
              <a:t> diretamente no elemento HTML através do seu </a:t>
            </a:r>
            <a:r>
              <a:rPr lang="pt-BR" sz="1800" b="1" dirty="0">
                <a:effectLst/>
                <a:latin typeface="Arial" panose="020B0604020202020204" pitchFamily="34" charset="0"/>
                <a:ea typeface="Trebuchet MS" panose="020B0603020202020204" pitchFamily="34" charset="0"/>
                <a:cs typeface="Times New Roman" panose="02020603050405020304" pitchFamily="18" charset="0"/>
              </a:rPr>
              <a:t>atributo </a:t>
            </a:r>
            <a:r>
              <a:rPr lang="pt-BR" sz="1800" dirty="0" err="1">
                <a:effectLst/>
                <a:latin typeface="Arial" panose="020B0604020202020204" pitchFamily="34" charset="0"/>
                <a:ea typeface="Trebuchet MS" panose="020B0603020202020204" pitchFamily="34" charset="0"/>
                <a:cs typeface="Times New Roman" panose="02020603050405020304" pitchFamily="18" charset="0"/>
              </a:rPr>
              <a:t>style</a:t>
            </a:r>
            <a:r>
              <a:rPr lang="pt-BR" sz="1800" dirty="0">
                <a:effectLst/>
                <a:latin typeface="Arial" panose="020B0604020202020204" pitchFamily="34" charset="0"/>
                <a:ea typeface="Trebuchet MS" panose="020B0603020202020204" pitchFamily="34" charset="0"/>
                <a:cs typeface="Times New Roman" panose="02020603050405020304" pitchFamily="18" charset="0"/>
              </a:rPr>
              <a:t>.</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a:p>
            <a:pPr>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 Definindo as </a:t>
            </a:r>
            <a:r>
              <a:rPr lang="pt-BR" sz="1800" b="1" i="1" dirty="0">
                <a:effectLst/>
                <a:latin typeface="Arial" panose="020B0604020202020204" pitchFamily="34" charset="0"/>
                <a:ea typeface="Trebuchet MS" panose="020B0603020202020204" pitchFamily="34" charset="0"/>
                <a:cs typeface="Times New Roman" panose="02020603050405020304" pitchFamily="18" charset="0"/>
              </a:rPr>
              <a:t>regras CSS</a:t>
            </a:r>
            <a:r>
              <a:rPr lang="pt-BR" sz="1800" dirty="0">
                <a:effectLst/>
                <a:latin typeface="Arial" panose="020B0604020202020204" pitchFamily="34" charset="0"/>
                <a:ea typeface="Trebuchet MS" panose="020B0603020202020204" pitchFamily="34" charset="0"/>
                <a:cs typeface="Times New Roman" panose="02020603050405020304" pitchFamily="18" charset="0"/>
              </a:rPr>
              <a:t> (interno) dentro de um elemento com a </a:t>
            </a:r>
            <a:r>
              <a:rPr lang="pt-BR" sz="1800" b="1" dirty="0" err="1">
                <a:effectLst/>
                <a:latin typeface="Arial" panose="020B0604020202020204" pitchFamily="34" charset="0"/>
                <a:ea typeface="Trebuchet MS" panose="020B0603020202020204" pitchFamily="34" charset="0"/>
                <a:cs typeface="Times New Roman" panose="02020603050405020304" pitchFamily="18" charset="0"/>
              </a:rPr>
              <a:t>tag</a:t>
            </a:r>
            <a:r>
              <a:rPr lang="pt-BR" sz="1800" b="1" dirty="0">
                <a:effectLst/>
                <a:latin typeface="Arial" panose="020B0604020202020204" pitchFamily="34" charset="0"/>
                <a:ea typeface="Trebuchet MS" panose="020B0603020202020204" pitchFamily="34" charset="0"/>
                <a:cs typeface="Times New Roman" panose="02020603050405020304" pitchFamily="18" charset="0"/>
              </a:rPr>
              <a:t> </a:t>
            </a:r>
            <a:r>
              <a:rPr lang="pt-BR" sz="1800" dirty="0" err="1">
                <a:effectLst/>
                <a:latin typeface="Arial" panose="020B0604020202020204" pitchFamily="34" charset="0"/>
                <a:ea typeface="Trebuchet MS" panose="020B0603020202020204" pitchFamily="34" charset="0"/>
                <a:cs typeface="Times New Roman" panose="02020603050405020304" pitchFamily="18" charset="0"/>
              </a:rPr>
              <a:t>style</a:t>
            </a:r>
            <a:r>
              <a:rPr lang="pt-BR" sz="1800" dirty="0">
                <a:effectLst/>
                <a:latin typeface="Arial" panose="020B0604020202020204" pitchFamily="34" charset="0"/>
                <a:ea typeface="Trebuchet MS" panose="020B0603020202020204" pitchFamily="34" charset="0"/>
                <a:cs typeface="Times New Roman" panose="02020603050405020304" pitchFamily="18" charset="0"/>
              </a:rPr>
              <a:t>.</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a:p>
            <a:pPr algn="just">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 Definindo as regras CSS </a:t>
            </a:r>
            <a:r>
              <a:rPr lang="pt-BR" sz="1800" b="1" i="1" dirty="0">
                <a:effectLst/>
                <a:latin typeface="Arial" panose="020B0604020202020204" pitchFamily="34" charset="0"/>
                <a:ea typeface="Trebuchet MS" panose="020B0603020202020204" pitchFamily="34" charset="0"/>
                <a:cs typeface="Times New Roman" panose="02020603050405020304" pitchFamily="18" charset="0"/>
              </a:rPr>
              <a:t>em arquivo à parte (externo)</a:t>
            </a:r>
            <a:r>
              <a:rPr lang="pt-BR" sz="1800" dirty="0">
                <a:effectLst/>
                <a:latin typeface="Arial" panose="020B0604020202020204" pitchFamily="34" charset="0"/>
                <a:ea typeface="Trebuchet MS" panose="020B0603020202020204" pitchFamily="34" charset="0"/>
                <a:cs typeface="Times New Roman" panose="02020603050405020304" pitchFamily="18" charset="0"/>
              </a:rPr>
              <a:t> do documento HTML.</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p:txBody>
      </p:sp>
    </p:spTree>
    <p:extLst>
      <p:ext uri="{BB962C8B-B14F-4D97-AF65-F5344CB8AC3E}">
        <p14:creationId xmlns:p14="http://schemas.microsoft.com/office/powerpoint/2010/main" val="42326231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966EE0-6505-92F8-B36C-3194572DB3C9}"/>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730762DB-722E-FA20-CE76-659B79AB9734}"/>
              </a:ext>
            </a:extLst>
          </p:cNvPr>
          <p:cNvSpPr txBox="1"/>
          <p:nvPr/>
        </p:nvSpPr>
        <p:spPr>
          <a:xfrm>
            <a:off x="2483108" y="758407"/>
            <a:ext cx="8243488" cy="1367234"/>
          </a:xfrm>
          <a:prstGeom prst="rect">
            <a:avLst/>
          </a:prstGeom>
          <a:noFill/>
        </p:spPr>
        <p:txBody>
          <a:bodyPr wrap="square">
            <a:spAutoFit/>
          </a:bodyPr>
          <a:lstStyle/>
          <a:p>
            <a:pPr>
              <a:lnSpc>
                <a:spcPct val="107000"/>
              </a:lnSpc>
              <a:spcAft>
                <a:spcPts val="800"/>
              </a:spcAft>
            </a:pPr>
            <a:r>
              <a:rPr lang="pt-BR" sz="1600" b="1" dirty="0" err="1">
                <a:effectLst/>
                <a:latin typeface="Arial" panose="020B0604020202020204" pitchFamily="34" charset="0"/>
                <a:ea typeface="Trebuchet MS" panose="020B0603020202020204" pitchFamily="34" charset="0"/>
                <a:cs typeface="Times New Roman" panose="02020603050405020304" pitchFamily="18" charset="0"/>
              </a:rPr>
              <a:t>Padding</a:t>
            </a:r>
            <a:r>
              <a:rPr lang="pt-BR" sz="1600" b="1" dirty="0">
                <a:effectLst/>
                <a:latin typeface="Arial" panose="020B0604020202020204" pitchFamily="34" charset="0"/>
                <a:ea typeface="Trebuchet MS" panose="020B0603020202020204" pitchFamily="34" charset="0"/>
                <a:cs typeface="Times New Roman" panose="02020603050405020304" pitchFamily="18" charset="0"/>
              </a:rPr>
              <a:t> </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a:p>
            <a:pPr indent="450215" algn="just">
              <a:lnSpc>
                <a:spcPct val="200000"/>
              </a:lnSpc>
              <a:spcAft>
                <a:spcPts val="800"/>
              </a:spcAft>
            </a:pPr>
            <a:r>
              <a:rPr lang="pt-BR" sz="1600" dirty="0">
                <a:effectLst/>
                <a:latin typeface="Arial" panose="020B0604020202020204" pitchFamily="34" charset="0"/>
                <a:ea typeface="Trebuchet MS" panose="020B0603020202020204" pitchFamily="34" charset="0"/>
                <a:cs typeface="Times New Roman" panose="02020603050405020304" pitchFamily="18" charset="0"/>
              </a:rPr>
              <a:t>As propriedades </a:t>
            </a:r>
            <a:r>
              <a:rPr lang="pt-BR" sz="1600" dirty="0" err="1">
                <a:effectLst/>
                <a:latin typeface="Arial" panose="020B0604020202020204" pitchFamily="34" charset="0"/>
                <a:ea typeface="Trebuchet MS" panose="020B0603020202020204" pitchFamily="34" charset="0"/>
                <a:cs typeface="Times New Roman" panose="02020603050405020304" pitchFamily="18" charset="0"/>
              </a:rPr>
              <a:t>padding</a:t>
            </a:r>
            <a:r>
              <a:rPr lang="pt-BR" sz="1600" dirty="0">
                <a:effectLst/>
                <a:latin typeface="Arial" panose="020B0604020202020204" pitchFamily="34" charset="0"/>
                <a:ea typeface="Trebuchet MS" panose="020B0603020202020204" pitchFamily="34" charset="0"/>
                <a:cs typeface="Times New Roman" panose="02020603050405020304" pitchFamily="18" charset="0"/>
              </a:rPr>
              <a:t> CSS são usadas para gerar espaço em torno do conteúdo de um elemento, dentro de qualquer borda definida.</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p:txBody>
      </p:sp>
      <p:pic>
        <p:nvPicPr>
          <p:cNvPr id="3" name="Imagem 2" descr="Interface gráfica do usuário, Texto, Aplicativo&#10;&#10;Descrição gerada automaticamente">
            <a:extLst>
              <a:ext uri="{FF2B5EF4-FFF2-40B4-BE49-F238E27FC236}">
                <a16:creationId xmlns:a16="http://schemas.microsoft.com/office/drawing/2014/main" id="{9872F41E-F711-AF4C-4170-C6A2842B3315}"/>
              </a:ext>
            </a:extLst>
          </p:cNvPr>
          <p:cNvPicPr>
            <a:picLocks noChangeAspect="1"/>
          </p:cNvPicPr>
          <p:nvPr/>
        </p:nvPicPr>
        <p:blipFill rotWithShape="1">
          <a:blip r:embed="rId2"/>
          <a:srcRect l="16104" t="35632" r="37230" b="34119"/>
          <a:stretch/>
        </p:blipFill>
        <p:spPr>
          <a:xfrm>
            <a:off x="536914" y="2383160"/>
            <a:ext cx="5214958" cy="2112598"/>
          </a:xfrm>
          <a:prstGeom prst="rect">
            <a:avLst/>
          </a:prstGeom>
        </p:spPr>
      </p:pic>
      <p:pic>
        <p:nvPicPr>
          <p:cNvPr id="4" name="Imagem 3" descr="Interface gráfica do usuário, Texto, Aplicativo&#10;&#10;Descrição gerada automaticamente">
            <a:extLst>
              <a:ext uri="{FF2B5EF4-FFF2-40B4-BE49-F238E27FC236}">
                <a16:creationId xmlns:a16="http://schemas.microsoft.com/office/drawing/2014/main" id="{27088306-E478-FE23-B2B3-9A7D77B8D4EA}"/>
              </a:ext>
            </a:extLst>
          </p:cNvPr>
          <p:cNvPicPr>
            <a:picLocks noChangeAspect="1"/>
          </p:cNvPicPr>
          <p:nvPr/>
        </p:nvPicPr>
        <p:blipFill rotWithShape="1">
          <a:blip r:embed="rId3"/>
          <a:srcRect l="16301" t="35632" r="46385" b="42398"/>
          <a:stretch/>
        </p:blipFill>
        <p:spPr>
          <a:xfrm>
            <a:off x="536914" y="4604422"/>
            <a:ext cx="5228319" cy="1924197"/>
          </a:xfrm>
          <a:prstGeom prst="rect">
            <a:avLst/>
          </a:prstGeom>
        </p:spPr>
      </p:pic>
      <p:pic>
        <p:nvPicPr>
          <p:cNvPr id="8" name="Imagem 7">
            <a:extLst>
              <a:ext uri="{FF2B5EF4-FFF2-40B4-BE49-F238E27FC236}">
                <a16:creationId xmlns:a16="http://schemas.microsoft.com/office/drawing/2014/main" id="{749C99EE-E7B7-72DA-52D8-31CFD4BA623B}"/>
              </a:ext>
            </a:extLst>
          </p:cNvPr>
          <p:cNvPicPr>
            <a:picLocks noChangeAspect="1"/>
          </p:cNvPicPr>
          <p:nvPr/>
        </p:nvPicPr>
        <p:blipFill>
          <a:blip r:embed="rId4"/>
          <a:stretch>
            <a:fillRect/>
          </a:stretch>
        </p:blipFill>
        <p:spPr>
          <a:xfrm>
            <a:off x="5987845" y="2886742"/>
            <a:ext cx="4857135" cy="1264492"/>
          </a:xfrm>
          <a:prstGeom prst="rect">
            <a:avLst/>
          </a:prstGeom>
        </p:spPr>
      </p:pic>
    </p:spTree>
    <p:extLst>
      <p:ext uri="{BB962C8B-B14F-4D97-AF65-F5344CB8AC3E}">
        <p14:creationId xmlns:p14="http://schemas.microsoft.com/office/powerpoint/2010/main" val="3344826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59C094-BD90-207E-6835-F1CB298CC846}"/>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36145382-7DF4-DD63-43C6-7A7A39D6EF14}"/>
              </a:ext>
            </a:extLst>
          </p:cNvPr>
          <p:cNvSpPr txBox="1"/>
          <p:nvPr/>
        </p:nvSpPr>
        <p:spPr>
          <a:xfrm>
            <a:off x="963749" y="1834912"/>
            <a:ext cx="6230814" cy="400110"/>
          </a:xfrm>
          <a:prstGeom prst="rect">
            <a:avLst/>
          </a:prstGeom>
          <a:noFill/>
        </p:spPr>
        <p:txBody>
          <a:bodyPr wrap="square">
            <a:spAutoFit/>
          </a:bodyPr>
          <a:lstStyle/>
          <a:p>
            <a:pPr algn="l"/>
            <a:r>
              <a:rPr lang="pt-BR" sz="2000" b="1" i="0" dirty="0">
                <a:solidFill>
                  <a:srgbClr val="000000"/>
                </a:solidFill>
                <a:effectLst/>
                <a:latin typeface="Arial" panose="020B0604020202020204" pitchFamily="34" charset="0"/>
                <a:cs typeface="Arial" panose="020B0604020202020204" pitchFamily="34" charset="0"/>
              </a:rPr>
              <a:t>Tabelas CSS</a:t>
            </a:r>
          </a:p>
        </p:txBody>
      </p:sp>
      <p:sp>
        <p:nvSpPr>
          <p:cNvPr id="3" name="CaixaDeTexto 2">
            <a:extLst>
              <a:ext uri="{FF2B5EF4-FFF2-40B4-BE49-F238E27FC236}">
                <a16:creationId xmlns:a16="http://schemas.microsoft.com/office/drawing/2014/main" id="{8C2F5C22-DFEA-D8BE-95CB-DF7A551FF8FB}"/>
              </a:ext>
            </a:extLst>
          </p:cNvPr>
          <p:cNvSpPr txBox="1"/>
          <p:nvPr/>
        </p:nvSpPr>
        <p:spPr>
          <a:xfrm>
            <a:off x="963748" y="2345028"/>
            <a:ext cx="8842131" cy="369332"/>
          </a:xfrm>
          <a:prstGeom prst="rect">
            <a:avLst/>
          </a:prstGeom>
          <a:noFill/>
        </p:spPr>
        <p:txBody>
          <a:bodyPr wrap="square">
            <a:spAutoFit/>
          </a:bodyPr>
          <a:lstStyle/>
          <a:p>
            <a:r>
              <a:rPr lang="pt-BR" b="0" i="0" dirty="0">
                <a:solidFill>
                  <a:srgbClr val="000000"/>
                </a:solidFill>
                <a:effectLst/>
                <a:latin typeface="Arial" panose="020B0604020202020204" pitchFamily="34" charset="0"/>
                <a:cs typeface="Arial" panose="020B0604020202020204" pitchFamily="34" charset="0"/>
              </a:rPr>
              <a:t>A aparência de uma tabela HTML pode ser muito melhorada com CSS:</a:t>
            </a:r>
            <a:endParaRPr lang="pt-BR" dirty="0">
              <a:latin typeface="Arial" panose="020B0604020202020204" pitchFamily="34" charset="0"/>
              <a:cs typeface="Arial" panose="020B0604020202020204" pitchFamily="34" charset="0"/>
            </a:endParaRPr>
          </a:p>
        </p:txBody>
      </p:sp>
      <p:sp>
        <p:nvSpPr>
          <p:cNvPr id="4" name="Rectangle 1">
            <a:extLst>
              <a:ext uri="{FF2B5EF4-FFF2-40B4-BE49-F238E27FC236}">
                <a16:creationId xmlns:a16="http://schemas.microsoft.com/office/drawing/2014/main" id="{20E5F9D1-0213-A15B-F793-C5F2C5929DFE}"/>
              </a:ext>
            </a:extLst>
          </p:cNvPr>
          <p:cNvSpPr>
            <a:spLocks noChangeArrowheads="1"/>
          </p:cNvSpPr>
          <p:nvPr/>
        </p:nvSpPr>
        <p:spPr bwMode="auto">
          <a:xfrm>
            <a:off x="1090804" y="2708183"/>
            <a:ext cx="9604132" cy="151317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88872" rIns="0" bIns="88872"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b="0" i="0" u="none" strike="noStrike" cap="none" normalizeH="0" baseline="0" dirty="0">
                <a:ln>
                  <a:noFill/>
                </a:ln>
                <a:solidFill>
                  <a:srgbClr val="000000"/>
                </a:solidFill>
                <a:effectLst/>
                <a:cs typeface="Arial" panose="020B0604020202020204" pitchFamily="34" charset="0"/>
              </a:rPr>
              <a:t>Bordas da tabela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pt-BR" altLang="pt-BR" b="0" i="0" u="none" strike="noStrike" cap="none" normalizeH="0" baseline="0" dirty="0">
              <a:ln>
                <a:noFill/>
              </a:ln>
              <a:solidFill>
                <a:srgbClr val="000000"/>
              </a:solidFill>
              <a:effectLst/>
              <a:cs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pt-BR" altLang="pt-BR" b="0" i="0" u="none" strike="noStrike" cap="none" normalizeH="0" baseline="0" dirty="0">
                <a:ln>
                  <a:noFill/>
                </a:ln>
                <a:solidFill>
                  <a:srgbClr val="000000"/>
                </a:solidFill>
                <a:effectLst/>
                <a:cs typeface="Arial" panose="020B0604020202020204" pitchFamily="34" charset="0"/>
              </a:rPr>
              <a:t>Para especificar as bordas da tabela em CSS, use a  propriedade </a:t>
            </a:r>
            <a:r>
              <a:rPr kumimoji="0" lang="pt-BR" altLang="pt-BR" b="0" i="0" u="none" strike="noStrike" cap="none" normalizeH="0" baseline="0" dirty="0" err="1">
                <a:ln>
                  <a:noFill/>
                </a:ln>
                <a:solidFill>
                  <a:srgbClr val="DC143C"/>
                </a:solidFill>
                <a:effectLst/>
                <a:cs typeface="Arial" panose="020B0604020202020204" pitchFamily="34" charset="0"/>
              </a:rPr>
              <a:t>border</a:t>
            </a:r>
            <a:r>
              <a:rPr kumimoji="0" lang="pt-BR" altLang="pt-BR" b="0" i="0" u="none" strike="noStrike" cap="none" normalizeH="0" baseline="0" dirty="0">
                <a:ln>
                  <a:noFill/>
                </a:ln>
                <a:solidFill>
                  <a:srgbClr val="000000"/>
                </a:solidFill>
                <a:effectLst/>
                <a:cs typeface="Arial" panose="020B0604020202020204" pitchFamily="34" charset="0"/>
              </a:rPr>
              <a:t>.</a:t>
            </a:r>
            <a:endParaRPr kumimoji="0" lang="pt-BR" altLang="pt-BR" b="0" i="0" u="none" strike="noStrike" cap="none" normalizeH="0" baseline="0" dirty="0">
              <a:ln>
                <a:noFill/>
              </a:ln>
              <a:solidFill>
                <a:schemeClr val="tx1"/>
              </a:solidFill>
              <a:effectLst/>
              <a:cs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pt-BR" altLang="pt-BR" b="0" i="0" u="none" strike="noStrike" cap="none" normalizeH="0" baseline="0" dirty="0">
                <a:ln>
                  <a:noFill/>
                </a:ln>
                <a:solidFill>
                  <a:srgbClr val="000000"/>
                </a:solidFill>
                <a:effectLst/>
                <a:cs typeface="Arial" panose="020B0604020202020204" pitchFamily="34" charset="0"/>
              </a:rPr>
              <a:t>O exemplo abaixo especifica uma borda sólida para os elementos &lt;</a:t>
            </a:r>
            <a:r>
              <a:rPr kumimoji="0" lang="pt-BR" altLang="pt-BR" b="0" i="0" u="none" strike="noStrike" cap="none" normalizeH="0" baseline="0" dirty="0" err="1">
                <a:ln>
                  <a:noFill/>
                </a:ln>
                <a:solidFill>
                  <a:srgbClr val="000000"/>
                </a:solidFill>
                <a:effectLst/>
                <a:cs typeface="Arial" panose="020B0604020202020204" pitchFamily="34" charset="0"/>
              </a:rPr>
              <a:t>table</a:t>
            </a:r>
            <a:r>
              <a:rPr kumimoji="0" lang="pt-BR" altLang="pt-BR" b="0" i="0" u="none" strike="noStrike" cap="none" normalizeH="0" baseline="0" dirty="0">
                <a:ln>
                  <a:noFill/>
                </a:ln>
                <a:solidFill>
                  <a:srgbClr val="000000"/>
                </a:solidFill>
                <a:effectLst/>
                <a:cs typeface="Arial" panose="020B0604020202020204" pitchFamily="34" charset="0"/>
              </a:rPr>
              <a:t>&gt;, &lt;</a:t>
            </a:r>
            <a:r>
              <a:rPr kumimoji="0" lang="pt-BR" altLang="pt-BR" b="0" i="0" u="none" strike="noStrike" cap="none" normalizeH="0" baseline="0" dirty="0" err="1">
                <a:ln>
                  <a:noFill/>
                </a:ln>
                <a:solidFill>
                  <a:srgbClr val="000000"/>
                </a:solidFill>
                <a:effectLst/>
                <a:cs typeface="Arial" panose="020B0604020202020204" pitchFamily="34" charset="0"/>
              </a:rPr>
              <a:t>th</a:t>
            </a:r>
            <a:r>
              <a:rPr kumimoji="0" lang="pt-BR" altLang="pt-BR" b="0" i="0" u="none" strike="noStrike" cap="none" normalizeH="0" baseline="0" dirty="0">
                <a:ln>
                  <a:noFill/>
                </a:ln>
                <a:solidFill>
                  <a:srgbClr val="000000"/>
                </a:solidFill>
                <a:effectLst/>
                <a:cs typeface="Arial" panose="020B0604020202020204" pitchFamily="34" charset="0"/>
              </a:rPr>
              <a:t>&gt; e &lt;</a:t>
            </a:r>
            <a:r>
              <a:rPr kumimoji="0" lang="pt-BR" altLang="pt-BR" b="0" i="0" u="none" strike="noStrike" cap="none" normalizeH="0" baseline="0" dirty="0" err="1">
                <a:ln>
                  <a:noFill/>
                </a:ln>
                <a:solidFill>
                  <a:srgbClr val="000000"/>
                </a:solidFill>
                <a:effectLst/>
                <a:cs typeface="Arial" panose="020B0604020202020204" pitchFamily="34" charset="0"/>
              </a:rPr>
              <a:t>td</a:t>
            </a:r>
            <a:r>
              <a:rPr kumimoji="0" lang="pt-BR" altLang="pt-BR" b="0" i="0" u="none" strike="noStrike" cap="none" normalizeH="0" baseline="0" dirty="0">
                <a:ln>
                  <a:noFill/>
                </a:ln>
                <a:solidFill>
                  <a:srgbClr val="000000"/>
                </a:solidFill>
                <a:effectLst/>
                <a:cs typeface="Arial" panose="020B0604020202020204" pitchFamily="34" charset="0"/>
              </a:rPr>
              <a:t>&gt;:</a:t>
            </a:r>
            <a:endParaRPr kumimoji="0" lang="pt-BR" altLang="pt-BR" b="0" i="0" u="none" strike="noStrike" cap="none" normalizeH="0" baseline="0" dirty="0">
              <a:ln>
                <a:noFill/>
              </a:ln>
              <a:solidFill>
                <a:schemeClr val="tx1"/>
              </a:solidFill>
              <a:effectLst/>
              <a:cs typeface="Arial" panose="020B0604020202020204" pitchFamily="34" charset="0"/>
            </a:endParaRPr>
          </a:p>
        </p:txBody>
      </p:sp>
      <p:sp>
        <p:nvSpPr>
          <p:cNvPr id="5" name="CaixaDeTexto 4">
            <a:extLst>
              <a:ext uri="{FF2B5EF4-FFF2-40B4-BE49-F238E27FC236}">
                <a16:creationId xmlns:a16="http://schemas.microsoft.com/office/drawing/2014/main" id="{B86BB51F-367F-6A54-B4C3-A0F3BCF8125B}"/>
              </a:ext>
            </a:extLst>
          </p:cNvPr>
          <p:cNvSpPr txBox="1"/>
          <p:nvPr/>
        </p:nvSpPr>
        <p:spPr>
          <a:xfrm>
            <a:off x="963749" y="4403233"/>
            <a:ext cx="6230814" cy="923330"/>
          </a:xfrm>
          <a:prstGeom prst="rect">
            <a:avLst/>
          </a:prstGeom>
          <a:noFill/>
        </p:spPr>
        <p:txBody>
          <a:bodyPr wrap="square">
            <a:spAutoFit/>
          </a:bodyPr>
          <a:lstStyle/>
          <a:p>
            <a:r>
              <a:rPr lang="en-US" b="0" i="0" dirty="0">
                <a:solidFill>
                  <a:srgbClr val="A52A2A"/>
                </a:solidFill>
                <a:effectLst/>
                <a:latin typeface="Consolas" panose="020B0609020204030204" pitchFamily="49" charset="0"/>
              </a:rPr>
              <a:t>table, </a:t>
            </a:r>
            <a:r>
              <a:rPr lang="en-US" b="0" i="0" dirty="0" err="1">
                <a:solidFill>
                  <a:srgbClr val="A52A2A"/>
                </a:solidFill>
                <a:effectLst/>
                <a:latin typeface="Consolas" panose="020B0609020204030204" pitchFamily="49" charset="0"/>
              </a:rPr>
              <a:t>th</a:t>
            </a:r>
            <a:r>
              <a:rPr lang="en-US" b="0" i="0" dirty="0">
                <a:solidFill>
                  <a:srgbClr val="A52A2A"/>
                </a:solidFill>
                <a:effectLst/>
                <a:latin typeface="Consolas" panose="020B0609020204030204" pitchFamily="49" charset="0"/>
              </a:rPr>
              <a:t>, td </a:t>
            </a:r>
            <a:r>
              <a:rPr lang="en-US" b="0" i="0" dirty="0">
                <a:solidFill>
                  <a:srgbClr val="000000"/>
                </a:solidFill>
                <a:effectLst/>
                <a:latin typeface="Consolas" panose="020B0609020204030204" pitchFamily="49" charset="0"/>
              </a:rPr>
              <a:t>{</a:t>
            </a:r>
            <a:br>
              <a:rPr lang="en-US" b="0" i="0" dirty="0">
                <a:solidFill>
                  <a:srgbClr val="FF0000"/>
                </a:solidFill>
                <a:effectLst/>
                <a:latin typeface="Consolas" panose="020B0609020204030204" pitchFamily="49" charset="0"/>
              </a:rPr>
            </a:br>
            <a:r>
              <a:rPr lang="en-US" b="0" i="0" dirty="0">
                <a:solidFill>
                  <a:srgbClr val="FF0000"/>
                </a:solidFill>
                <a:effectLst/>
                <a:latin typeface="Consolas" panose="020B0609020204030204" pitchFamily="49" charset="0"/>
              </a:rPr>
              <a:t>  border</a:t>
            </a:r>
            <a:r>
              <a:rPr lang="en-US" b="0" i="0" dirty="0">
                <a:solidFill>
                  <a:srgbClr val="000000"/>
                </a:solidFill>
                <a:effectLst/>
                <a:latin typeface="Consolas" panose="020B0609020204030204" pitchFamily="49" charset="0"/>
              </a:rPr>
              <a:t>:</a:t>
            </a:r>
            <a:r>
              <a:rPr lang="en-US" b="0" i="0" dirty="0">
                <a:solidFill>
                  <a:srgbClr val="0000CD"/>
                </a:solidFill>
                <a:effectLst/>
                <a:latin typeface="Consolas" panose="020B0609020204030204" pitchFamily="49" charset="0"/>
              </a:rPr>
              <a:t> 1px solid</a:t>
            </a:r>
            <a:r>
              <a:rPr lang="en-US" b="0" i="0" dirty="0">
                <a:solidFill>
                  <a:srgbClr val="000000"/>
                </a:solidFill>
                <a:effectLst/>
                <a:latin typeface="Consolas" panose="020B0609020204030204" pitchFamily="49" charset="0"/>
              </a:rPr>
              <a:t>;</a:t>
            </a:r>
            <a:br>
              <a:rPr lang="en-US" b="0" i="0" dirty="0">
                <a:solidFill>
                  <a:srgbClr val="FF0000"/>
                </a:solidFill>
                <a:effectLst/>
                <a:latin typeface="Consolas" panose="020B0609020204030204" pitchFamily="49" charset="0"/>
              </a:rPr>
            </a:br>
            <a:r>
              <a:rPr lang="en-US" b="0" i="0" dirty="0">
                <a:solidFill>
                  <a:srgbClr val="000000"/>
                </a:solidFill>
                <a:effectLst/>
                <a:latin typeface="Consolas" panose="020B0609020204030204" pitchFamily="49" charset="0"/>
              </a:rPr>
              <a:t>}</a:t>
            </a:r>
            <a:endParaRPr lang="pt-BR" dirty="0"/>
          </a:p>
        </p:txBody>
      </p:sp>
      <p:pic>
        <p:nvPicPr>
          <p:cNvPr id="6" name="Imagem 5">
            <a:extLst>
              <a:ext uri="{FF2B5EF4-FFF2-40B4-BE49-F238E27FC236}">
                <a16:creationId xmlns:a16="http://schemas.microsoft.com/office/drawing/2014/main" id="{D7900305-900C-3311-F774-643F193A7228}"/>
              </a:ext>
            </a:extLst>
          </p:cNvPr>
          <p:cNvPicPr>
            <a:picLocks noChangeAspect="1"/>
          </p:cNvPicPr>
          <p:nvPr/>
        </p:nvPicPr>
        <p:blipFill>
          <a:blip r:embed="rId2"/>
          <a:stretch>
            <a:fillRect/>
          </a:stretch>
        </p:blipFill>
        <p:spPr>
          <a:xfrm>
            <a:off x="4480254" y="4623245"/>
            <a:ext cx="3968089" cy="1770379"/>
          </a:xfrm>
          <a:prstGeom prst="rect">
            <a:avLst/>
          </a:prstGeom>
        </p:spPr>
      </p:pic>
      <p:sp>
        <p:nvSpPr>
          <p:cNvPr id="7" name="CaixaDeTexto 6">
            <a:extLst>
              <a:ext uri="{FF2B5EF4-FFF2-40B4-BE49-F238E27FC236}">
                <a16:creationId xmlns:a16="http://schemas.microsoft.com/office/drawing/2014/main" id="{D7557A81-8AF9-FD90-36D8-BD37941F30A6}"/>
              </a:ext>
            </a:extLst>
          </p:cNvPr>
          <p:cNvSpPr txBox="1"/>
          <p:nvPr/>
        </p:nvSpPr>
        <p:spPr>
          <a:xfrm>
            <a:off x="963749" y="6475136"/>
            <a:ext cx="6230814" cy="276999"/>
          </a:xfrm>
          <a:prstGeom prst="rect">
            <a:avLst/>
          </a:prstGeom>
          <a:noFill/>
        </p:spPr>
        <p:txBody>
          <a:bodyPr wrap="square">
            <a:spAutoFit/>
          </a:bodyPr>
          <a:lstStyle/>
          <a:p>
            <a:r>
              <a:rPr lang="pt-BR" sz="1200" dirty="0"/>
              <a:t>Fonte: </a:t>
            </a:r>
            <a:r>
              <a:rPr lang="pt-BR" sz="1200" dirty="0">
                <a:hlinkClick r:id="rId3"/>
              </a:rPr>
              <a:t>https://www.w3schools.com/css/css_table.asp</a:t>
            </a:r>
            <a:r>
              <a:rPr lang="pt-BR" sz="1200" dirty="0"/>
              <a:t> </a:t>
            </a:r>
          </a:p>
        </p:txBody>
      </p:sp>
    </p:spTree>
    <p:extLst>
      <p:ext uri="{BB962C8B-B14F-4D97-AF65-F5344CB8AC3E}">
        <p14:creationId xmlns:p14="http://schemas.microsoft.com/office/powerpoint/2010/main" val="35855363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D6D5F7-1EE8-C40B-5F4E-E4FEB432C91F}"/>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258C41F0-1198-3FEF-A584-556AFDB0788A}"/>
              </a:ext>
            </a:extLst>
          </p:cNvPr>
          <p:cNvSpPr txBox="1"/>
          <p:nvPr/>
        </p:nvSpPr>
        <p:spPr>
          <a:xfrm>
            <a:off x="1339449" y="2000120"/>
            <a:ext cx="6230814" cy="400110"/>
          </a:xfrm>
          <a:prstGeom prst="rect">
            <a:avLst/>
          </a:prstGeom>
          <a:noFill/>
        </p:spPr>
        <p:txBody>
          <a:bodyPr wrap="square">
            <a:spAutoFit/>
          </a:bodyPr>
          <a:lstStyle/>
          <a:p>
            <a:r>
              <a:rPr lang="pt-BR" sz="2000" b="1" dirty="0">
                <a:solidFill>
                  <a:srgbClr val="000000"/>
                </a:solidFill>
                <a:latin typeface="Arial" panose="020B0604020202020204" pitchFamily="34" charset="0"/>
                <a:cs typeface="Arial" panose="020B0604020202020204" pitchFamily="34" charset="0"/>
              </a:rPr>
              <a:t>Tabela de largura total</a:t>
            </a:r>
          </a:p>
        </p:txBody>
      </p:sp>
      <p:sp>
        <p:nvSpPr>
          <p:cNvPr id="3" name="Rectangle 1">
            <a:extLst>
              <a:ext uri="{FF2B5EF4-FFF2-40B4-BE49-F238E27FC236}">
                <a16:creationId xmlns:a16="http://schemas.microsoft.com/office/drawing/2014/main" id="{7DE44249-D328-72D5-A48D-5447ADB0243B}"/>
              </a:ext>
            </a:extLst>
          </p:cNvPr>
          <p:cNvSpPr>
            <a:spLocks noChangeArrowheads="1"/>
          </p:cNvSpPr>
          <p:nvPr/>
        </p:nvSpPr>
        <p:spPr bwMode="auto">
          <a:xfrm>
            <a:off x="1339449" y="2510751"/>
            <a:ext cx="9435669" cy="87203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pPr>
            <a:r>
              <a:rPr lang="pt-BR" altLang="pt-BR" dirty="0">
                <a:solidFill>
                  <a:srgbClr val="000000"/>
                </a:solidFill>
                <a:latin typeface="Arial" panose="020B0604020202020204" pitchFamily="34" charset="0"/>
                <a:cs typeface="Arial" panose="020B0604020202020204" pitchFamily="34" charset="0"/>
              </a:rPr>
              <a:t>A tabela pode parecer pequena em alguns casos. Se você precisar de uma tabela que deva abranger toda a tela (largura total), adicione </a:t>
            </a:r>
            <a:r>
              <a:rPr lang="pt-BR" altLang="pt-BR" dirty="0" err="1">
                <a:solidFill>
                  <a:srgbClr val="000000"/>
                </a:solidFill>
                <a:latin typeface="Arial" panose="020B0604020202020204" pitchFamily="34" charset="0"/>
                <a:cs typeface="Arial" panose="020B0604020202020204" pitchFamily="34" charset="0"/>
              </a:rPr>
              <a:t>width</a:t>
            </a:r>
            <a:r>
              <a:rPr lang="pt-BR" altLang="pt-BR" dirty="0">
                <a:solidFill>
                  <a:srgbClr val="000000"/>
                </a:solidFill>
                <a:latin typeface="Arial" panose="020B0604020202020204" pitchFamily="34" charset="0"/>
                <a:cs typeface="Arial" panose="020B0604020202020204" pitchFamily="34" charset="0"/>
              </a:rPr>
              <a:t>: 100% ao elemento &lt;</a:t>
            </a:r>
            <a:r>
              <a:rPr lang="pt-BR" altLang="pt-BR" dirty="0" err="1">
                <a:solidFill>
                  <a:srgbClr val="000000"/>
                </a:solidFill>
                <a:latin typeface="Arial" panose="020B0604020202020204" pitchFamily="34" charset="0"/>
                <a:cs typeface="Arial" panose="020B0604020202020204" pitchFamily="34" charset="0"/>
              </a:rPr>
              <a:t>table</a:t>
            </a:r>
            <a:r>
              <a:rPr lang="pt-BR" altLang="pt-BR" dirty="0">
                <a:solidFill>
                  <a:srgbClr val="000000"/>
                </a:solidFill>
                <a:latin typeface="Arial" panose="020B0604020202020204" pitchFamily="34" charset="0"/>
                <a:cs typeface="Arial" panose="020B0604020202020204" pitchFamily="34" charset="0"/>
              </a:rPr>
              <a:t>&gt;: </a:t>
            </a:r>
          </a:p>
        </p:txBody>
      </p:sp>
      <p:sp>
        <p:nvSpPr>
          <p:cNvPr id="4" name="CaixaDeTexto 3">
            <a:extLst>
              <a:ext uri="{FF2B5EF4-FFF2-40B4-BE49-F238E27FC236}">
                <a16:creationId xmlns:a16="http://schemas.microsoft.com/office/drawing/2014/main" id="{2F65DE13-6ACC-7B4D-B768-0EAD4953AD4D}"/>
              </a:ext>
            </a:extLst>
          </p:cNvPr>
          <p:cNvSpPr txBox="1"/>
          <p:nvPr/>
        </p:nvSpPr>
        <p:spPr>
          <a:xfrm>
            <a:off x="1430678" y="3579556"/>
            <a:ext cx="6230814" cy="923330"/>
          </a:xfrm>
          <a:prstGeom prst="rect">
            <a:avLst/>
          </a:prstGeom>
          <a:noFill/>
        </p:spPr>
        <p:txBody>
          <a:bodyPr wrap="square">
            <a:spAutoFit/>
          </a:bodyPr>
          <a:lstStyle/>
          <a:p>
            <a:r>
              <a:rPr lang="pt-BR" b="0" i="0" dirty="0" err="1">
                <a:solidFill>
                  <a:srgbClr val="A52A2A"/>
                </a:solidFill>
                <a:effectLst/>
                <a:latin typeface="Consolas" panose="020B0609020204030204" pitchFamily="49" charset="0"/>
              </a:rPr>
              <a:t>table</a:t>
            </a:r>
            <a:r>
              <a:rPr lang="pt-BR" b="0" i="0" dirty="0">
                <a:solidFill>
                  <a:srgbClr val="A52A2A"/>
                </a:solidFill>
                <a:effectLst/>
                <a:latin typeface="Consolas" panose="020B0609020204030204" pitchFamily="49" charset="0"/>
              </a:rPr>
              <a:t> </a:t>
            </a:r>
            <a:r>
              <a:rPr lang="pt-BR" b="0" i="0" dirty="0">
                <a:solidFill>
                  <a:srgbClr val="000000"/>
                </a:solidFill>
                <a:effectLst/>
                <a:latin typeface="Consolas" panose="020B0609020204030204" pitchFamily="49" charset="0"/>
              </a:rPr>
              <a:t>{</a:t>
            </a:r>
            <a:br>
              <a:rPr lang="pt-BR" b="0" i="0" dirty="0">
                <a:solidFill>
                  <a:srgbClr val="FF0000"/>
                </a:solidFill>
                <a:effectLst/>
                <a:latin typeface="Consolas" panose="020B0609020204030204" pitchFamily="49" charset="0"/>
              </a:rPr>
            </a:br>
            <a:r>
              <a:rPr lang="pt-BR" b="0" i="0" dirty="0">
                <a:solidFill>
                  <a:srgbClr val="FF0000"/>
                </a:solidFill>
                <a:effectLst/>
                <a:latin typeface="Consolas" panose="020B0609020204030204" pitchFamily="49" charset="0"/>
              </a:rPr>
              <a:t>  </a:t>
            </a:r>
            <a:r>
              <a:rPr lang="pt-BR" b="0" i="0" dirty="0" err="1">
                <a:solidFill>
                  <a:srgbClr val="FF0000"/>
                </a:solidFill>
                <a:effectLst/>
                <a:latin typeface="Consolas" panose="020B0609020204030204" pitchFamily="49" charset="0"/>
              </a:rPr>
              <a:t>width</a:t>
            </a:r>
            <a:r>
              <a:rPr lang="pt-BR" b="0" i="0" dirty="0">
                <a:solidFill>
                  <a:srgbClr val="000000"/>
                </a:solidFill>
                <a:effectLst/>
                <a:latin typeface="Consolas" panose="020B0609020204030204" pitchFamily="49" charset="0"/>
              </a:rPr>
              <a:t>:</a:t>
            </a:r>
            <a:r>
              <a:rPr lang="pt-BR" b="0" i="0" dirty="0">
                <a:solidFill>
                  <a:srgbClr val="0000CD"/>
                </a:solidFill>
                <a:effectLst/>
                <a:latin typeface="Consolas" panose="020B0609020204030204" pitchFamily="49" charset="0"/>
              </a:rPr>
              <a:t> 100%</a:t>
            </a:r>
            <a:r>
              <a:rPr lang="pt-BR" b="0" i="0" dirty="0">
                <a:solidFill>
                  <a:srgbClr val="000000"/>
                </a:solidFill>
                <a:effectLst/>
                <a:latin typeface="Consolas" panose="020B0609020204030204" pitchFamily="49" charset="0"/>
              </a:rPr>
              <a:t>;</a:t>
            </a:r>
            <a:br>
              <a:rPr lang="pt-BR" b="0" i="0" dirty="0">
                <a:solidFill>
                  <a:srgbClr val="FF0000"/>
                </a:solidFill>
                <a:effectLst/>
                <a:latin typeface="Consolas" panose="020B0609020204030204" pitchFamily="49" charset="0"/>
              </a:rPr>
            </a:br>
            <a:r>
              <a:rPr lang="pt-BR" b="0" i="0" dirty="0">
                <a:solidFill>
                  <a:srgbClr val="000000"/>
                </a:solidFill>
                <a:effectLst/>
                <a:latin typeface="Consolas" panose="020B0609020204030204" pitchFamily="49" charset="0"/>
              </a:rPr>
              <a:t>}</a:t>
            </a:r>
            <a:endParaRPr lang="pt-BR" dirty="0"/>
          </a:p>
        </p:txBody>
      </p:sp>
      <p:pic>
        <p:nvPicPr>
          <p:cNvPr id="5" name="Imagem 4">
            <a:extLst>
              <a:ext uri="{FF2B5EF4-FFF2-40B4-BE49-F238E27FC236}">
                <a16:creationId xmlns:a16="http://schemas.microsoft.com/office/drawing/2014/main" id="{FB3489C5-8114-75B9-396C-A4E1CC2C6D39}"/>
              </a:ext>
            </a:extLst>
          </p:cNvPr>
          <p:cNvPicPr>
            <a:picLocks noChangeAspect="1"/>
          </p:cNvPicPr>
          <p:nvPr/>
        </p:nvPicPr>
        <p:blipFill>
          <a:blip r:embed="rId2"/>
          <a:stretch>
            <a:fillRect/>
          </a:stretch>
        </p:blipFill>
        <p:spPr>
          <a:xfrm>
            <a:off x="1216824" y="4617295"/>
            <a:ext cx="9063518" cy="923330"/>
          </a:xfrm>
          <a:prstGeom prst="rect">
            <a:avLst/>
          </a:prstGeom>
        </p:spPr>
      </p:pic>
    </p:spTree>
    <p:extLst>
      <p:ext uri="{BB962C8B-B14F-4D97-AF65-F5344CB8AC3E}">
        <p14:creationId xmlns:p14="http://schemas.microsoft.com/office/powerpoint/2010/main" val="40000145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608DCB-7D1C-26DB-4E2F-ABC8F0F3BE69}"/>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E6A877B3-D0D4-3129-7A31-F152C45FECCA}"/>
              </a:ext>
            </a:extLst>
          </p:cNvPr>
          <p:cNvSpPr txBox="1"/>
          <p:nvPr/>
        </p:nvSpPr>
        <p:spPr>
          <a:xfrm>
            <a:off x="2219211" y="1225235"/>
            <a:ext cx="6230814" cy="400110"/>
          </a:xfrm>
          <a:prstGeom prst="rect">
            <a:avLst/>
          </a:prstGeom>
          <a:noFill/>
        </p:spPr>
        <p:txBody>
          <a:bodyPr wrap="square">
            <a:spAutoFit/>
          </a:bodyPr>
          <a:lstStyle/>
          <a:p>
            <a:r>
              <a:rPr lang="pt-BR" sz="2000" b="1" dirty="0">
                <a:solidFill>
                  <a:srgbClr val="000000"/>
                </a:solidFill>
                <a:latin typeface="Arial" panose="020B0604020202020204" pitchFamily="34" charset="0"/>
                <a:cs typeface="Arial" panose="020B0604020202020204" pitchFamily="34" charset="0"/>
              </a:rPr>
              <a:t>Recolher bordas da tabela</a:t>
            </a:r>
          </a:p>
        </p:txBody>
      </p:sp>
      <p:sp>
        <p:nvSpPr>
          <p:cNvPr id="3" name="Rectangle 1">
            <a:extLst>
              <a:ext uri="{FF2B5EF4-FFF2-40B4-BE49-F238E27FC236}">
                <a16:creationId xmlns:a16="http://schemas.microsoft.com/office/drawing/2014/main" id="{8E4FB384-6F16-582E-256D-F22C2DAB9BBB}"/>
              </a:ext>
            </a:extLst>
          </p:cNvPr>
          <p:cNvSpPr>
            <a:spLocks noChangeArrowheads="1"/>
          </p:cNvSpPr>
          <p:nvPr/>
        </p:nvSpPr>
        <p:spPr bwMode="auto">
          <a:xfrm>
            <a:off x="1445847" y="2096328"/>
            <a:ext cx="9194131"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eaLnBrk="0" fontAlgn="base" hangingPunct="0">
              <a:spcBef>
                <a:spcPct val="0"/>
              </a:spcBef>
              <a:spcAft>
                <a:spcPct val="0"/>
              </a:spcAft>
              <a:buClrTx/>
              <a:buSzTx/>
              <a:buFontTx/>
              <a:buNone/>
              <a:tabLst/>
            </a:pPr>
            <a:r>
              <a:rPr lang="pt-BR" altLang="pt-BR" dirty="0">
                <a:solidFill>
                  <a:srgbClr val="000000"/>
                </a:solidFill>
                <a:latin typeface="Arial" panose="020B0604020202020204" pitchFamily="34" charset="0"/>
                <a:cs typeface="Arial" panose="020B0604020202020204" pitchFamily="34" charset="0"/>
              </a:rPr>
              <a:t>A propriedade </a:t>
            </a:r>
            <a:r>
              <a:rPr lang="pt-BR" altLang="pt-BR" dirty="0" err="1">
                <a:solidFill>
                  <a:srgbClr val="000000"/>
                </a:solidFill>
                <a:latin typeface="Arial" panose="020B0604020202020204" pitchFamily="34" charset="0"/>
                <a:cs typeface="Arial" panose="020B0604020202020204" pitchFamily="34" charset="0"/>
              </a:rPr>
              <a:t>border</a:t>
            </a:r>
            <a:r>
              <a:rPr lang="pt-BR" altLang="pt-BR" dirty="0">
                <a:solidFill>
                  <a:srgbClr val="000000"/>
                </a:solidFill>
                <a:latin typeface="Arial" panose="020B0604020202020204" pitchFamily="34" charset="0"/>
                <a:cs typeface="Arial" panose="020B0604020202020204" pitchFamily="34" charset="0"/>
              </a:rPr>
              <a:t>-colapse define se as bordas da tabela devem ser recolhidas em uma única borda: </a:t>
            </a:r>
          </a:p>
        </p:txBody>
      </p:sp>
      <p:pic>
        <p:nvPicPr>
          <p:cNvPr id="4" name="Imagem 3">
            <a:extLst>
              <a:ext uri="{FF2B5EF4-FFF2-40B4-BE49-F238E27FC236}">
                <a16:creationId xmlns:a16="http://schemas.microsoft.com/office/drawing/2014/main" id="{A032704D-3FCC-8E2C-D6BA-3A391729E97C}"/>
              </a:ext>
            </a:extLst>
          </p:cNvPr>
          <p:cNvPicPr>
            <a:picLocks noChangeAspect="1"/>
          </p:cNvPicPr>
          <p:nvPr/>
        </p:nvPicPr>
        <p:blipFill>
          <a:blip r:embed="rId2"/>
          <a:stretch>
            <a:fillRect/>
          </a:stretch>
        </p:blipFill>
        <p:spPr>
          <a:xfrm>
            <a:off x="1445847" y="2729864"/>
            <a:ext cx="8825847" cy="770510"/>
          </a:xfrm>
          <a:prstGeom prst="rect">
            <a:avLst/>
          </a:prstGeom>
        </p:spPr>
      </p:pic>
      <p:sp>
        <p:nvSpPr>
          <p:cNvPr id="5" name="CaixaDeTexto 4">
            <a:extLst>
              <a:ext uri="{FF2B5EF4-FFF2-40B4-BE49-F238E27FC236}">
                <a16:creationId xmlns:a16="http://schemas.microsoft.com/office/drawing/2014/main" id="{AFECAD79-D312-7E4A-9434-69697A94F3EB}"/>
              </a:ext>
            </a:extLst>
          </p:cNvPr>
          <p:cNvSpPr txBox="1"/>
          <p:nvPr/>
        </p:nvSpPr>
        <p:spPr>
          <a:xfrm>
            <a:off x="1446620" y="3527720"/>
            <a:ext cx="6232358" cy="830997"/>
          </a:xfrm>
          <a:prstGeom prst="rect">
            <a:avLst/>
          </a:prstGeom>
          <a:noFill/>
        </p:spPr>
        <p:txBody>
          <a:bodyPr wrap="square">
            <a:spAutoFit/>
          </a:bodyPr>
          <a:lstStyle/>
          <a:p>
            <a:r>
              <a:rPr lang="pt-BR" sz="1600" b="0" i="0" dirty="0" err="1">
                <a:solidFill>
                  <a:srgbClr val="A52A2A"/>
                </a:solidFill>
                <a:effectLst/>
                <a:latin typeface="Consolas" panose="020B0609020204030204" pitchFamily="49" charset="0"/>
              </a:rPr>
              <a:t>table</a:t>
            </a:r>
            <a:r>
              <a:rPr lang="pt-BR" sz="1600" b="0" i="0" dirty="0">
                <a:solidFill>
                  <a:srgbClr val="A52A2A"/>
                </a:solidFill>
                <a:effectLst/>
                <a:latin typeface="Consolas" panose="020B0609020204030204" pitchFamily="49" charset="0"/>
              </a:rPr>
              <a:t> </a:t>
            </a:r>
            <a:r>
              <a:rPr lang="pt-BR" sz="1600" b="0" i="0" dirty="0">
                <a:solidFill>
                  <a:srgbClr val="000000"/>
                </a:solidFill>
                <a:effectLst/>
                <a:latin typeface="Consolas" panose="020B0609020204030204" pitchFamily="49" charset="0"/>
              </a:rPr>
              <a:t>{</a:t>
            </a:r>
            <a:br>
              <a:rPr lang="pt-BR" sz="1600" b="0" i="0" dirty="0">
                <a:solidFill>
                  <a:srgbClr val="FF0000"/>
                </a:solidFill>
                <a:effectLst/>
                <a:latin typeface="Consolas" panose="020B0609020204030204" pitchFamily="49" charset="0"/>
              </a:rPr>
            </a:br>
            <a:r>
              <a:rPr lang="pt-BR" sz="1600" b="0" i="0" dirty="0">
                <a:solidFill>
                  <a:srgbClr val="FF0000"/>
                </a:solidFill>
                <a:effectLst/>
                <a:latin typeface="Consolas" panose="020B0609020204030204" pitchFamily="49" charset="0"/>
              </a:rPr>
              <a:t>  </a:t>
            </a:r>
            <a:r>
              <a:rPr lang="pt-BR" sz="1600" b="0" i="0" dirty="0" err="1">
                <a:solidFill>
                  <a:srgbClr val="FF0000"/>
                </a:solidFill>
                <a:effectLst/>
                <a:latin typeface="Consolas" panose="020B0609020204030204" pitchFamily="49" charset="0"/>
              </a:rPr>
              <a:t>border-collapse</a:t>
            </a:r>
            <a:r>
              <a:rPr lang="pt-BR" sz="1600" b="0" i="0" dirty="0">
                <a:solidFill>
                  <a:srgbClr val="000000"/>
                </a:solidFill>
                <a:effectLst/>
                <a:latin typeface="Consolas" panose="020B0609020204030204" pitchFamily="49" charset="0"/>
              </a:rPr>
              <a:t>:</a:t>
            </a:r>
            <a:r>
              <a:rPr lang="pt-BR" sz="1600" b="0" i="0" dirty="0">
                <a:solidFill>
                  <a:srgbClr val="0000CD"/>
                </a:solidFill>
                <a:effectLst/>
                <a:latin typeface="Consolas" panose="020B0609020204030204" pitchFamily="49" charset="0"/>
              </a:rPr>
              <a:t> </a:t>
            </a:r>
            <a:r>
              <a:rPr lang="pt-BR" sz="1600" b="0" i="0" dirty="0" err="1">
                <a:solidFill>
                  <a:srgbClr val="0000CD"/>
                </a:solidFill>
                <a:effectLst/>
                <a:latin typeface="Consolas" panose="020B0609020204030204" pitchFamily="49" charset="0"/>
              </a:rPr>
              <a:t>collapse</a:t>
            </a:r>
            <a:r>
              <a:rPr lang="pt-BR" sz="1600" b="0" i="0" dirty="0">
                <a:solidFill>
                  <a:srgbClr val="000000"/>
                </a:solidFill>
                <a:effectLst/>
                <a:latin typeface="Consolas" panose="020B0609020204030204" pitchFamily="49" charset="0"/>
              </a:rPr>
              <a:t>;</a:t>
            </a:r>
            <a:br>
              <a:rPr lang="pt-BR" sz="1600" b="0" i="0" dirty="0">
                <a:solidFill>
                  <a:srgbClr val="FF0000"/>
                </a:solidFill>
                <a:effectLst/>
                <a:latin typeface="Consolas" panose="020B0609020204030204" pitchFamily="49" charset="0"/>
              </a:rPr>
            </a:br>
            <a:r>
              <a:rPr lang="pt-BR" sz="1600" b="0" i="0" dirty="0">
                <a:solidFill>
                  <a:srgbClr val="000000"/>
                </a:solidFill>
                <a:effectLst/>
                <a:latin typeface="Consolas" panose="020B0609020204030204" pitchFamily="49" charset="0"/>
              </a:rPr>
              <a:t>}</a:t>
            </a:r>
            <a:endParaRPr lang="pt-BR" sz="1600" dirty="0"/>
          </a:p>
        </p:txBody>
      </p:sp>
      <p:sp>
        <p:nvSpPr>
          <p:cNvPr id="6" name="Rectangle 2">
            <a:extLst>
              <a:ext uri="{FF2B5EF4-FFF2-40B4-BE49-F238E27FC236}">
                <a16:creationId xmlns:a16="http://schemas.microsoft.com/office/drawing/2014/main" id="{C1AED40C-BF36-2B56-7054-5FDD6EA9DE0F}"/>
              </a:ext>
            </a:extLst>
          </p:cNvPr>
          <p:cNvSpPr>
            <a:spLocks noChangeArrowheads="1"/>
          </p:cNvSpPr>
          <p:nvPr/>
        </p:nvSpPr>
        <p:spPr bwMode="auto">
          <a:xfrm>
            <a:off x="1445847" y="4344049"/>
            <a:ext cx="9194131" cy="646331"/>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pt-BR" altLang="pt-BR" dirty="0">
                <a:solidFill>
                  <a:srgbClr val="000000"/>
                </a:solidFill>
                <a:latin typeface="Arial" panose="020B0604020202020204" pitchFamily="34" charset="0"/>
                <a:cs typeface="Arial" panose="020B0604020202020204" pitchFamily="34" charset="0"/>
              </a:rPr>
              <a:t>Se você quiser apenas uma borda ao redor da tabela, especifique apenas a propriedade </a:t>
            </a:r>
            <a:r>
              <a:rPr lang="pt-BR" altLang="pt-BR" dirty="0" err="1">
                <a:solidFill>
                  <a:srgbClr val="000000"/>
                </a:solidFill>
                <a:latin typeface="Arial" panose="020B0604020202020204" pitchFamily="34" charset="0"/>
                <a:cs typeface="Arial" panose="020B0604020202020204" pitchFamily="34" charset="0"/>
              </a:rPr>
              <a:t>border</a:t>
            </a:r>
            <a:r>
              <a:rPr lang="pt-BR" altLang="pt-BR" dirty="0">
                <a:solidFill>
                  <a:srgbClr val="000000"/>
                </a:solidFill>
                <a:latin typeface="Arial" panose="020B0604020202020204" pitchFamily="34" charset="0"/>
                <a:cs typeface="Arial" panose="020B0604020202020204" pitchFamily="34" charset="0"/>
              </a:rPr>
              <a:t> para &lt;</a:t>
            </a:r>
            <a:r>
              <a:rPr lang="pt-BR" altLang="pt-BR" dirty="0" err="1">
                <a:solidFill>
                  <a:srgbClr val="000000"/>
                </a:solidFill>
                <a:latin typeface="Arial" panose="020B0604020202020204" pitchFamily="34" charset="0"/>
                <a:cs typeface="Arial" panose="020B0604020202020204" pitchFamily="34" charset="0"/>
              </a:rPr>
              <a:t>table</a:t>
            </a:r>
            <a:r>
              <a:rPr lang="pt-BR" altLang="pt-BR" dirty="0">
                <a:solidFill>
                  <a:srgbClr val="000000"/>
                </a:solidFill>
                <a:latin typeface="Arial" panose="020B0604020202020204" pitchFamily="34" charset="0"/>
                <a:cs typeface="Arial" panose="020B0604020202020204" pitchFamily="34" charset="0"/>
              </a:rPr>
              <a:t>&gt;: </a:t>
            </a:r>
          </a:p>
        </p:txBody>
      </p:sp>
      <p:pic>
        <p:nvPicPr>
          <p:cNvPr id="7" name="Imagem 6">
            <a:extLst>
              <a:ext uri="{FF2B5EF4-FFF2-40B4-BE49-F238E27FC236}">
                <a16:creationId xmlns:a16="http://schemas.microsoft.com/office/drawing/2014/main" id="{737A9C41-3359-0130-9A88-99FC0BF91570}"/>
              </a:ext>
            </a:extLst>
          </p:cNvPr>
          <p:cNvPicPr>
            <a:picLocks noChangeAspect="1"/>
          </p:cNvPicPr>
          <p:nvPr/>
        </p:nvPicPr>
        <p:blipFill>
          <a:blip r:embed="rId3"/>
          <a:stretch>
            <a:fillRect/>
          </a:stretch>
        </p:blipFill>
        <p:spPr>
          <a:xfrm>
            <a:off x="1445847" y="4958450"/>
            <a:ext cx="8411749" cy="714475"/>
          </a:xfrm>
          <a:prstGeom prst="rect">
            <a:avLst/>
          </a:prstGeom>
        </p:spPr>
      </p:pic>
      <p:sp>
        <p:nvSpPr>
          <p:cNvPr id="8" name="CaixaDeTexto 7">
            <a:extLst>
              <a:ext uri="{FF2B5EF4-FFF2-40B4-BE49-F238E27FC236}">
                <a16:creationId xmlns:a16="http://schemas.microsoft.com/office/drawing/2014/main" id="{5BE57571-A48A-09E2-E6ED-6077FA3A8A7C}"/>
              </a:ext>
            </a:extLst>
          </p:cNvPr>
          <p:cNvSpPr txBox="1"/>
          <p:nvPr/>
        </p:nvSpPr>
        <p:spPr>
          <a:xfrm>
            <a:off x="1445847" y="5713021"/>
            <a:ext cx="6230814" cy="830997"/>
          </a:xfrm>
          <a:prstGeom prst="rect">
            <a:avLst/>
          </a:prstGeom>
          <a:noFill/>
        </p:spPr>
        <p:txBody>
          <a:bodyPr wrap="square">
            <a:spAutoFit/>
          </a:bodyPr>
          <a:lstStyle/>
          <a:p>
            <a:r>
              <a:rPr lang="pt-BR" sz="1600" b="0" i="0" dirty="0" err="1">
                <a:solidFill>
                  <a:srgbClr val="A52A2A"/>
                </a:solidFill>
                <a:effectLst/>
                <a:latin typeface="Consolas" panose="020B0609020204030204" pitchFamily="49" charset="0"/>
              </a:rPr>
              <a:t>table</a:t>
            </a:r>
            <a:r>
              <a:rPr lang="pt-BR" sz="1600" b="0" i="0" dirty="0">
                <a:solidFill>
                  <a:srgbClr val="A52A2A"/>
                </a:solidFill>
                <a:effectLst/>
                <a:latin typeface="Consolas" panose="020B0609020204030204" pitchFamily="49" charset="0"/>
              </a:rPr>
              <a:t> </a:t>
            </a:r>
            <a:r>
              <a:rPr lang="pt-BR" sz="1600" b="0" i="0" dirty="0">
                <a:solidFill>
                  <a:srgbClr val="000000"/>
                </a:solidFill>
                <a:effectLst/>
                <a:latin typeface="Consolas" panose="020B0609020204030204" pitchFamily="49" charset="0"/>
              </a:rPr>
              <a:t>{</a:t>
            </a:r>
            <a:br>
              <a:rPr lang="pt-BR" sz="1600" b="0" i="0" dirty="0">
                <a:solidFill>
                  <a:srgbClr val="FF0000"/>
                </a:solidFill>
                <a:effectLst/>
                <a:latin typeface="Consolas" panose="020B0609020204030204" pitchFamily="49" charset="0"/>
              </a:rPr>
            </a:br>
            <a:r>
              <a:rPr lang="pt-BR" sz="1600" b="0" i="0" dirty="0">
                <a:solidFill>
                  <a:srgbClr val="FF0000"/>
                </a:solidFill>
                <a:effectLst/>
                <a:latin typeface="Consolas" panose="020B0609020204030204" pitchFamily="49" charset="0"/>
              </a:rPr>
              <a:t>  </a:t>
            </a:r>
            <a:r>
              <a:rPr lang="pt-BR" sz="1600" b="0" i="0" dirty="0" err="1">
                <a:solidFill>
                  <a:srgbClr val="FF0000"/>
                </a:solidFill>
                <a:effectLst/>
                <a:latin typeface="Consolas" panose="020B0609020204030204" pitchFamily="49" charset="0"/>
              </a:rPr>
              <a:t>border</a:t>
            </a:r>
            <a:r>
              <a:rPr lang="pt-BR" sz="1600" b="0" i="0" dirty="0">
                <a:solidFill>
                  <a:srgbClr val="000000"/>
                </a:solidFill>
                <a:effectLst/>
                <a:latin typeface="Consolas" panose="020B0609020204030204" pitchFamily="49" charset="0"/>
              </a:rPr>
              <a:t>:</a:t>
            </a:r>
            <a:r>
              <a:rPr lang="pt-BR" sz="1600" b="0" i="0" dirty="0">
                <a:solidFill>
                  <a:srgbClr val="0000CD"/>
                </a:solidFill>
                <a:effectLst/>
                <a:latin typeface="Consolas" panose="020B0609020204030204" pitchFamily="49" charset="0"/>
              </a:rPr>
              <a:t> 1px </a:t>
            </a:r>
            <a:r>
              <a:rPr lang="pt-BR" sz="1600" b="0" i="0" dirty="0" err="1">
                <a:solidFill>
                  <a:srgbClr val="0000CD"/>
                </a:solidFill>
                <a:effectLst/>
                <a:latin typeface="Consolas" panose="020B0609020204030204" pitchFamily="49" charset="0"/>
              </a:rPr>
              <a:t>solid</a:t>
            </a:r>
            <a:r>
              <a:rPr lang="pt-BR" sz="1600" b="0" i="0" dirty="0">
                <a:solidFill>
                  <a:srgbClr val="000000"/>
                </a:solidFill>
                <a:effectLst/>
                <a:latin typeface="Consolas" panose="020B0609020204030204" pitchFamily="49" charset="0"/>
              </a:rPr>
              <a:t>;</a:t>
            </a:r>
            <a:br>
              <a:rPr lang="pt-BR" sz="1600" b="0" i="0" dirty="0">
                <a:solidFill>
                  <a:srgbClr val="FF0000"/>
                </a:solidFill>
                <a:effectLst/>
                <a:latin typeface="Consolas" panose="020B0609020204030204" pitchFamily="49" charset="0"/>
              </a:rPr>
            </a:br>
            <a:r>
              <a:rPr lang="pt-BR" sz="1600" b="0" i="0" dirty="0">
                <a:solidFill>
                  <a:srgbClr val="000000"/>
                </a:solidFill>
                <a:effectLst/>
                <a:latin typeface="Consolas" panose="020B0609020204030204" pitchFamily="49" charset="0"/>
              </a:rPr>
              <a:t>}</a:t>
            </a:r>
            <a:endParaRPr lang="pt-BR" sz="1600" dirty="0"/>
          </a:p>
        </p:txBody>
      </p:sp>
      <p:sp>
        <p:nvSpPr>
          <p:cNvPr id="9" name="CaixaDeTexto 8">
            <a:extLst>
              <a:ext uri="{FF2B5EF4-FFF2-40B4-BE49-F238E27FC236}">
                <a16:creationId xmlns:a16="http://schemas.microsoft.com/office/drawing/2014/main" id="{2448554F-EA73-06C6-CFD2-871D103DB7D5}"/>
              </a:ext>
            </a:extLst>
          </p:cNvPr>
          <p:cNvSpPr txBox="1"/>
          <p:nvPr/>
        </p:nvSpPr>
        <p:spPr>
          <a:xfrm>
            <a:off x="6536850" y="6544018"/>
            <a:ext cx="3826350" cy="276999"/>
          </a:xfrm>
          <a:prstGeom prst="rect">
            <a:avLst/>
          </a:prstGeom>
          <a:noFill/>
        </p:spPr>
        <p:txBody>
          <a:bodyPr wrap="square">
            <a:spAutoFit/>
          </a:bodyPr>
          <a:lstStyle/>
          <a:p>
            <a:r>
              <a:rPr lang="pt-BR" sz="1200" dirty="0"/>
              <a:t>Fonte: </a:t>
            </a:r>
            <a:r>
              <a:rPr lang="pt-BR" sz="1200" dirty="0">
                <a:hlinkClick r:id="rId4"/>
              </a:rPr>
              <a:t>https://www.w3schools.com/css/css_table.asp</a:t>
            </a:r>
            <a:r>
              <a:rPr lang="pt-BR" sz="1200" dirty="0"/>
              <a:t> </a:t>
            </a:r>
          </a:p>
        </p:txBody>
      </p:sp>
    </p:spTree>
    <p:extLst>
      <p:ext uri="{BB962C8B-B14F-4D97-AF65-F5344CB8AC3E}">
        <p14:creationId xmlns:p14="http://schemas.microsoft.com/office/powerpoint/2010/main" val="41330473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ED2D00-3291-4BE2-1BD1-437DDD6E0D7D}"/>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67C16169-915C-2B29-FD8C-13E92A302FB3}"/>
              </a:ext>
            </a:extLst>
          </p:cNvPr>
          <p:cNvSpPr txBox="1"/>
          <p:nvPr/>
        </p:nvSpPr>
        <p:spPr>
          <a:xfrm>
            <a:off x="1856980" y="1256510"/>
            <a:ext cx="6230814" cy="400110"/>
          </a:xfrm>
          <a:prstGeom prst="rect">
            <a:avLst/>
          </a:prstGeom>
          <a:noFill/>
        </p:spPr>
        <p:txBody>
          <a:bodyPr wrap="square">
            <a:spAutoFit/>
          </a:bodyPr>
          <a:lstStyle/>
          <a:p>
            <a:pPr algn="l"/>
            <a:r>
              <a:rPr lang="pt-BR" sz="2000" b="1" dirty="0">
                <a:solidFill>
                  <a:srgbClr val="000000"/>
                </a:solidFill>
                <a:latin typeface="Arial" panose="020B0604020202020204" pitchFamily="34" charset="0"/>
                <a:cs typeface="Arial" panose="020B0604020202020204" pitchFamily="34" charset="0"/>
              </a:rPr>
              <a:t>Tamanho da tabela CSS</a:t>
            </a:r>
          </a:p>
        </p:txBody>
      </p:sp>
      <p:sp>
        <p:nvSpPr>
          <p:cNvPr id="3" name="Rectangle 1">
            <a:extLst>
              <a:ext uri="{FF2B5EF4-FFF2-40B4-BE49-F238E27FC236}">
                <a16:creationId xmlns:a16="http://schemas.microsoft.com/office/drawing/2014/main" id="{069DA224-70D6-3111-84F9-08B730AE50C8}"/>
              </a:ext>
            </a:extLst>
          </p:cNvPr>
          <p:cNvSpPr>
            <a:spLocks noChangeArrowheads="1"/>
          </p:cNvSpPr>
          <p:nvPr/>
        </p:nvSpPr>
        <p:spPr bwMode="auto">
          <a:xfrm>
            <a:off x="1952990" y="2211021"/>
            <a:ext cx="8780114" cy="1410586"/>
          </a:xfrm>
          <a:prstGeom prst="rect">
            <a:avLst/>
          </a:prstGeom>
          <a:noFill/>
          <a:ln>
            <a:noFill/>
          </a:ln>
          <a:effectLst/>
        </p:spPr>
        <p:txBody>
          <a:bodyPr vert="horz" wrap="square" lIns="0" tIns="88872" rIns="0" bIns="88872"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2400" b="0" i="0" u="none" strike="noStrike" cap="none" normalizeH="0" baseline="0" dirty="0">
                <a:ln>
                  <a:noFill/>
                </a:ln>
                <a:solidFill>
                  <a:srgbClr val="000000"/>
                </a:solidFill>
                <a:effectLst/>
                <a:cs typeface="Arial" panose="020B0604020202020204" pitchFamily="34" charset="0"/>
              </a:rPr>
              <a:t>Largura e Altura da Tabela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pt-BR" altLang="pt-BR" sz="24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endParaRPr>
          </a:p>
          <a:p>
            <a:pPr>
              <a:lnSpc>
                <a:spcPct val="100000"/>
              </a:lnSpc>
            </a:pPr>
            <a:r>
              <a:rPr lang="pt-BR" altLang="pt-BR" sz="1600" dirty="0">
                <a:solidFill>
                  <a:srgbClr val="000000"/>
                </a:solidFill>
                <a:cs typeface="Arial" panose="020B0604020202020204" pitchFamily="34" charset="0"/>
              </a:rPr>
              <a:t>A largura e a altura de uma tabela são definidas pelas propriedades </a:t>
            </a:r>
            <a:r>
              <a:rPr lang="pt-BR" altLang="pt-BR" sz="1600" dirty="0" err="1">
                <a:solidFill>
                  <a:srgbClr val="000000"/>
                </a:solidFill>
                <a:cs typeface="Arial" panose="020B0604020202020204" pitchFamily="34" charset="0"/>
              </a:rPr>
              <a:t>width</a:t>
            </a:r>
            <a:r>
              <a:rPr lang="pt-BR" altLang="pt-BR" sz="1600" dirty="0">
                <a:solidFill>
                  <a:srgbClr val="000000"/>
                </a:solidFill>
                <a:cs typeface="Arial" panose="020B0604020202020204" pitchFamily="34" charset="0"/>
              </a:rPr>
              <a:t> e </a:t>
            </a:r>
            <a:r>
              <a:rPr lang="pt-BR" altLang="pt-BR" sz="1600" dirty="0" err="1">
                <a:solidFill>
                  <a:srgbClr val="000000"/>
                </a:solidFill>
                <a:cs typeface="Arial" panose="020B0604020202020204" pitchFamily="34" charset="0"/>
              </a:rPr>
              <a:t>height</a:t>
            </a:r>
            <a:r>
              <a:rPr lang="pt-BR" altLang="pt-BR" sz="1600" dirty="0">
                <a:solidFill>
                  <a:srgbClr val="000000"/>
                </a:solidFill>
                <a:cs typeface="Arial" panose="020B0604020202020204" pitchFamily="34" charset="0"/>
              </a:rPr>
              <a:t>. O exemplo abaixo define a largura da tabela para 100% e a altura dos elementos &lt;</a:t>
            </a:r>
            <a:r>
              <a:rPr lang="pt-BR" altLang="pt-BR" sz="1600" dirty="0" err="1">
                <a:solidFill>
                  <a:srgbClr val="000000"/>
                </a:solidFill>
                <a:cs typeface="Arial" panose="020B0604020202020204" pitchFamily="34" charset="0"/>
              </a:rPr>
              <a:t>th</a:t>
            </a:r>
            <a:r>
              <a:rPr lang="pt-BR" altLang="pt-BR" sz="1600" dirty="0">
                <a:solidFill>
                  <a:srgbClr val="000000"/>
                </a:solidFill>
                <a:cs typeface="Arial" panose="020B0604020202020204" pitchFamily="34" charset="0"/>
              </a:rPr>
              <a:t>&gt; para 70px:</a:t>
            </a:r>
          </a:p>
        </p:txBody>
      </p:sp>
      <p:sp>
        <p:nvSpPr>
          <p:cNvPr id="4" name="CaixaDeTexto 3">
            <a:extLst>
              <a:ext uri="{FF2B5EF4-FFF2-40B4-BE49-F238E27FC236}">
                <a16:creationId xmlns:a16="http://schemas.microsoft.com/office/drawing/2014/main" id="{8684EFF3-2611-AC57-E3F0-2A0A8333DBB7}"/>
              </a:ext>
            </a:extLst>
          </p:cNvPr>
          <p:cNvSpPr txBox="1"/>
          <p:nvPr/>
        </p:nvSpPr>
        <p:spPr>
          <a:xfrm>
            <a:off x="1952989" y="3972736"/>
            <a:ext cx="2031023" cy="1815882"/>
          </a:xfrm>
          <a:prstGeom prst="rect">
            <a:avLst/>
          </a:prstGeom>
          <a:noFill/>
        </p:spPr>
        <p:txBody>
          <a:bodyPr wrap="square">
            <a:spAutoFit/>
          </a:bodyPr>
          <a:lstStyle/>
          <a:p>
            <a:r>
              <a:rPr lang="en-US" sz="1600" b="0" i="0" dirty="0">
                <a:solidFill>
                  <a:srgbClr val="A52A2A"/>
                </a:solidFill>
                <a:effectLst/>
                <a:latin typeface="Consolas" panose="020B0609020204030204" pitchFamily="49" charset="0"/>
              </a:rPr>
              <a:t>table </a:t>
            </a:r>
            <a:r>
              <a:rPr lang="en-US" sz="1600" b="0" i="0" dirty="0">
                <a:solidFill>
                  <a:srgbClr val="000000"/>
                </a:solidFill>
                <a:effectLst/>
                <a:latin typeface="Consolas" panose="020B0609020204030204" pitchFamily="49" charset="0"/>
              </a:rPr>
              <a:t>{</a:t>
            </a:r>
            <a:br>
              <a:rPr lang="en-US" sz="1600" b="0" i="0" dirty="0">
                <a:solidFill>
                  <a:srgbClr val="FF0000"/>
                </a:solidFill>
                <a:effectLst/>
                <a:latin typeface="Consolas" panose="020B0609020204030204" pitchFamily="49" charset="0"/>
              </a:rPr>
            </a:br>
            <a:r>
              <a:rPr lang="en-US" sz="1600" b="0" i="0" dirty="0">
                <a:solidFill>
                  <a:srgbClr val="FF0000"/>
                </a:solidFill>
                <a:effectLst/>
                <a:latin typeface="Consolas" panose="020B0609020204030204" pitchFamily="49" charset="0"/>
              </a:rPr>
              <a:t>  width</a:t>
            </a:r>
            <a:r>
              <a:rPr lang="en-US" sz="1600" b="0" i="0" dirty="0">
                <a:solidFill>
                  <a:srgbClr val="000000"/>
                </a:solidFill>
                <a:effectLst/>
                <a:latin typeface="Consolas" panose="020B0609020204030204" pitchFamily="49" charset="0"/>
              </a:rPr>
              <a:t>:</a:t>
            </a:r>
            <a:r>
              <a:rPr lang="en-US" sz="1600" b="0" i="0" dirty="0">
                <a:solidFill>
                  <a:srgbClr val="0000CD"/>
                </a:solidFill>
                <a:effectLst/>
                <a:latin typeface="Consolas" panose="020B0609020204030204" pitchFamily="49" charset="0"/>
              </a:rPr>
              <a:t> 100%</a:t>
            </a:r>
            <a:r>
              <a:rPr lang="en-US" sz="1600" b="0" i="0" dirty="0">
                <a:solidFill>
                  <a:srgbClr val="000000"/>
                </a:solidFill>
                <a:effectLst/>
                <a:latin typeface="Consolas" panose="020B0609020204030204" pitchFamily="49" charset="0"/>
              </a:rPr>
              <a:t>;</a:t>
            </a:r>
            <a:br>
              <a:rPr lang="en-US" sz="1600" b="0" i="0" dirty="0">
                <a:solidFill>
                  <a:srgbClr val="FF0000"/>
                </a:solidFill>
                <a:effectLst/>
                <a:latin typeface="Consolas" panose="020B0609020204030204" pitchFamily="49" charset="0"/>
              </a:rPr>
            </a:br>
            <a:r>
              <a:rPr lang="en-US" sz="1600" b="0" i="0" dirty="0">
                <a:solidFill>
                  <a:srgbClr val="000000"/>
                </a:solidFill>
                <a:effectLst/>
                <a:latin typeface="Consolas" panose="020B0609020204030204" pitchFamily="49" charset="0"/>
              </a:rPr>
              <a:t>}</a:t>
            </a:r>
            <a:br>
              <a:rPr lang="en-US" sz="1600" dirty="0"/>
            </a:br>
            <a:br>
              <a:rPr lang="en-US" sz="1600" dirty="0"/>
            </a:br>
            <a:r>
              <a:rPr lang="en-US" sz="1600" b="0" i="0" dirty="0" err="1">
                <a:solidFill>
                  <a:srgbClr val="A52A2A"/>
                </a:solidFill>
                <a:effectLst/>
                <a:latin typeface="Consolas" panose="020B0609020204030204" pitchFamily="49" charset="0"/>
              </a:rPr>
              <a:t>th</a:t>
            </a:r>
            <a:r>
              <a:rPr lang="en-US" sz="1600" b="0" i="0" dirty="0">
                <a:solidFill>
                  <a:srgbClr val="A52A2A"/>
                </a:solidFill>
                <a:effectLst/>
                <a:latin typeface="Consolas" panose="020B0609020204030204" pitchFamily="49" charset="0"/>
              </a:rPr>
              <a:t> </a:t>
            </a:r>
            <a:r>
              <a:rPr lang="en-US" sz="1600" b="0" i="0" dirty="0">
                <a:solidFill>
                  <a:srgbClr val="000000"/>
                </a:solidFill>
                <a:effectLst/>
                <a:latin typeface="Consolas" panose="020B0609020204030204" pitchFamily="49" charset="0"/>
              </a:rPr>
              <a:t>{</a:t>
            </a:r>
            <a:br>
              <a:rPr lang="en-US" sz="1600" b="0" i="0" dirty="0">
                <a:solidFill>
                  <a:srgbClr val="FF0000"/>
                </a:solidFill>
                <a:effectLst/>
                <a:latin typeface="Consolas" panose="020B0609020204030204" pitchFamily="49" charset="0"/>
              </a:rPr>
            </a:br>
            <a:r>
              <a:rPr lang="en-US" sz="1600" b="0" i="0" dirty="0">
                <a:solidFill>
                  <a:srgbClr val="FF0000"/>
                </a:solidFill>
                <a:effectLst/>
                <a:latin typeface="Consolas" panose="020B0609020204030204" pitchFamily="49" charset="0"/>
              </a:rPr>
              <a:t>  height</a:t>
            </a:r>
            <a:r>
              <a:rPr lang="en-US" sz="1600" b="0" i="0" dirty="0">
                <a:solidFill>
                  <a:srgbClr val="000000"/>
                </a:solidFill>
                <a:effectLst/>
                <a:latin typeface="Consolas" panose="020B0609020204030204" pitchFamily="49" charset="0"/>
              </a:rPr>
              <a:t>:</a:t>
            </a:r>
            <a:r>
              <a:rPr lang="en-US" sz="1600" b="0" i="0" dirty="0">
                <a:solidFill>
                  <a:srgbClr val="0000CD"/>
                </a:solidFill>
                <a:effectLst/>
                <a:latin typeface="Consolas" panose="020B0609020204030204" pitchFamily="49" charset="0"/>
              </a:rPr>
              <a:t> 70px</a:t>
            </a:r>
            <a:r>
              <a:rPr lang="en-US" sz="1600" b="0" i="0" dirty="0">
                <a:solidFill>
                  <a:srgbClr val="000000"/>
                </a:solidFill>
                <a:effectLst/>
                <a:latin typeface="Consolas" panose="020B0609020204030204" pitchFamily="49" charset="0"/>
              </a:rPr>
              <a:t>;</a:t>
            </a:r>
            <a:br>
              <a:rPr lang="en-US" sz="1600" b="0" i="0" dirty="0">
                <a:solidFill>
                  <a:srgbClr val="FF0000"/>
                </a:solidFill>
                <a:effectLst/>
                <a:latin typeface="Consolas" panose="020B0609020204030204" pitchFamily="49" charset="0"/>
              </a:rPr>
            </a:br>
            <a:r>
              <a:rPr lang="en-US" sz="1600" b="0" i="0" dirty="0">
                <a:solidFill>
                  <a:srgbClr val="000000"/>
                </a:solidFill>
                <a:effectLst/>
                <a:latin typeface="Consolas" panose="020B0609020204030204" pitchFamily="49" charset="0"/>
              </a:rPr>
              <a:t>}</a:t>
            </a:r>
            <a:endParaRPr lang="pt-BR" sz="1600" dirty="0"/>
          </a:p>
        </p:txBody>
      </p:sp>
      <p:pic>
        <p:nvPicPr>
          <p:cNvPr id="5" name="Imagem 4">
            <a:extLst>
              <a:ext uri="{FF2B5EF4-FFF2-40B4-BE49-F238E27FC236}">
                <a16:creationId xmlns:a16="http://schemas.microsoft.com/office/drawing/2014/main" id="{A981E0FD-9338-288A-EE1D-09E7DA29FD72}"/>
              </a:ext>
            </a:extLst>
          </p:cNvPr>
          <p:cNvPicPr>
            <a:picLocks noChangeAspect="1"/>
          </p:cNvPicPr>
          <p:nvPr/>
        </p:nvPicPr>
        <p:blipFill>
          <a:blip r:embed="rId2"/>
          <a:stretch>
            <a:fillRect/>
          </a:stretch>
        </p:blipFill>
        <p:spPr>
          <a:xfrm>
            <a:off x="4129647" y="4251940"/>
            <a:ext cx="5653545" cy="1257475"/>
          </a:xfrm>
          <a:prstGeom prst="rect">
            <a:avLst/>
          </a:prstGeom>
        </p:spPr>
      </p:pic>
      <p:sp>
        <p:nvSpPr>
          <p:cNvPr id="6" name="CaixaDeTexto 5">
            <a:extLst>
              <a:ext uri="{FF2B5EF4-FFF2-40B4-BE49-F238E27FC236}">
                <a16:creationId xmlns:a16="http://schemas.microsoft.com/office/drawing/2014/main" id="{EB2D8F15-686C-8695-7523-C2A053248847}"/>
              </a:ext>
            </a:extLst>
          </p:cNvPr>
          <p:cNvSpPr txBox="1"/>
          <p:nvPr/>
        </p:nvSpPr>
        <p:spPr>
          <a:xfrm>
            <a:off x="1856980" y="6489342"/>
            <a:ext cx="3820488" cy="276999"/>
          </a:xfrm>
          <a:prstGeom prst="rect">
            <a:avLst/>
          </a:prstGeom>
          <a:noFill/>
        </p:spPr>
        <p:txBody>
          <a:bodyPr wrap="square">
            <a:spAutoFit/>
          </a:bodyPr>
          <a:lstStyle/>
          <a:p>
            <a:r>
              <a:rPr lang="pt-BR" sz="1200" dirty="0"/>
              <a:t>Fonte: </a:t>
            </a:r>
            <a:r>
              <a:rPr lang="pt-BR" sz="1200" dirty="0">
                <a:hlinkClick r:id="rId3"/>
              </a:rPr>
              <a:t>https://www.w3schools.com/css/css_table.asp</a:t>
            </a:r>
            <a:r>
              <a:rPr lang="pt-BR" sz="1200" dirty="0"/>
              <a:t> </a:t>
            </a:r>
          </a:p>
        </p:txBody>
      </p:sp>
    </p:spTree>
    <p:extLst>
      <p:ext uri="{BB962C8B-B14F-4D97-AF65-F5344CB8AC3E}">
        <p14:creationId xmlns:p14="http://schemas.microsoft.com/office/powerpoint/2010/main" val="7263504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0A362E-AEA2-EDA9-C391-5824D8D8E650}"/>
            </a:ext>
          </a:extLst>
        </p:cNvPr>
        <p:cNvGrpSpPr/>
        <p:nvPr/>
      </p:nvGrpSpPr>
      <p:grpSpPr>
        <a:xfrm>
          <a:off x="0" y="0"/>
          <a:ext cx="0" cy="0"/>
          <a:chOff x="0" y="0"/>
          <a:chExt cx="0" cy="0"/>
        </a:xfrm>
      </p:grpSpPr>
      <p:pic>
        <p:nvPicPr>
          <p:cNvPr id="2" name="Imagem 1">
            <a:extLst>
              <a:ext uri="{FF2B5EF4-FFF2-40B4-BE49-F238E27FC236}">
                <a16:creationId xmlns:a16="http://schemas.microsoft.com/office/drawing/2014/main" id="{864B9A30-944B-CAF9-6804-5CF1D6B5BFFA}"/>
              </a:ext>
            </a:extLst>
          </p:cNvPr>
          <p:cNvPicPr>
            <a:picLocks noChangeAspect="1"/>
          </p:cNvPicPr>
          <p:nvPr/>
        </p:nvPicPr>
        <p:blipFill>
          <a:blip r:embed="rId2"/>
          <a:stretch>
            <a:fillRect/>
          </a:stretch>
        </p:blipFill>
        <p:spPr>
          <a:xfrm>
            <a:off x="2316162" y="3429000"/>
            <a:ext cx="7073466" cy="1538400"/>
          </a:xfrm>
          <a:prstGeom prst="rect">
            <a:avLst/>
          </a:prstGeom>
        </p:spPr>
      </p:pic>
      <p:sp>
        <p:nvSpPr>
          <p:cNvPr id="3" name="CaixaDeTexto 2">
            <a:extLst>
              <a:ext uri="{FF2B5EF4-FFF2-40B4-BE49-F238E27FC236}">
                <a16:creationId xmlns:a16="http://schemas.microsoft.com/office/drawing/2014/main" id="{5D53CEC7-2901-8F08-EEDB-FFEC9213670C}"/>
              </a:ext>
            </a:extLst>
          </p:cNvPr>
          <p:cNvSpPr txBox="1"/>
          <p:nvPr/>
        </p:nvSpPr>
        <p:spPr>
          <a:xfrm>
            <a:off x="4086454" y="2315976"/>
            <a:ext cx="6230814" cy="923330"/>
          </a:xfrm>
          <a:prstGeom prst="rect">
            <a:avLst/>
          </a:prstGeom>
          <a:noFill/>
        </p:spPr>
        <p:txBody>
          <a:bodyPr wrap="square">
            <a:spAutoFit/>
          </a:bodyPr>
          <a:lstStyle/>
          <a:p>
            <a:r>
              <a:rPr lang="pt-BR" sz="1800" b="0" i="0" dirty="0" err="1">
                <a:solidFill>
                  <a:srgbClr val="A52A2A"/>
                </a:solidFill>
                <a:effectLst/>
                <a:latin typeface="Consolas" panose="020B0609020204030204" pitchFamily="49" charset="0"/>
              </a:rPr>
              <a:t>table</a:t>
            </a:r>
            <a:r>
              <a:rPr lang="pt-BR" sz="1800" b="0" i="0" dirty="0">
                <a:solidFill>
                  <a:srgbClr val="A52A2A"/>
                </a:solidFill>
                <a:effectLst/>
                <a:latin typeface="Consolas" panose="020B0609020204030204" pitchFamily="49" charset="0"/>
              </a:rPr>
              <a:t> </a:t>
            </a:r>
            <a:r>
              <a:rPr lang="pt-BR" sz="1800" b="0" i="0" dirty="0">
                <a:solidFill>
                  <a:srgbClr val="000000"/>
                </a:solidFill>
                <a:effectLst/>
                <a:latin typeface="Consolas" panose="020B0609020204030204" pitchFamily="49" charset="0"/>
              </a:rPr>
              <a:t>{</a:t>
            </a:r>
            <a:br>
              <a:rPr lang="pt-BR" sz="1800" b="0" i="0" dirty="0">
                <a:solidFill>
                  <a:srgbClr val="FF0000"/>
                </a:solidFill>
                <a:effectLst/>
                <a:latin typeface="Consolas" panose="020B0609020204030204" pitchFamily="49" charset="0"/>
              </a:rPr>
            </a:br>
            <a:r>
              <a:rPr lang="pt-BR" sz="1800" b="0" i="0" dirty="0">
                <a:solidFill>
                  <a:srgbClr val="FF0000"/>
                </a:solidFill>
                <a:effectLst/>
                <a:latin typeface="Consolas" panose="020B0609020204030204" pitchFamily="49" charset="0"/>
              </a:rPr>
              <a:t>  </a:t>
            </a:r>
            <a:r>
              <a:rPr lang="pt-BR" sz="1800" b="0" i="0" dirty="0" err="1">
                <a:solidFill>
                  <a:srgbClr val="FF0000"/>
                </a:solidFill>
                <a:effectLst/>
                <a:latin typeface="Consolas" panose="020B0609020204030204" pitchFamily="49" charset="0"/>
              </a:rPr>
              <a:t>width</a:t>
            </a:r>
            <a:r>
              <a:rPr lang="pt-BR" sz="1800" b="0" i="0" dirty="0">
                <a:solidFill>
                  <a:srgbClr val="000000"/>
                </a:solidFill>
                <a:effectLst/>
                <a:latin typeface="Consolas" panose="020B0609020204030204" pitchFamily="49" charset="0"/>
              </a:rPr>
              <a:t>:</a:t>
            </a:r>
            <a:r>
              <a:rPr lang="pt-BR" sz="1800" b="0" i="0" dirty="0">
                <a:solidFill>
                  <a:srgbClr val="0000CD"/>
                </a:solidFill>
                <a:effectLst/>
                <a:latin typeface="Consolas" panose="020B0609020204030204" pitchFamily="49" charset="0"/>
              </a:rPr>
              <a:t> 50%</a:t>
            </a:r>
            <a:r>
              <a:rPr lang="pt-BR" sz="1800" b="0" i="0" dirty="0">
                <a:solidFill>
                  <a:srgbClr val="000000"/>
                </a:solidFill>
                <a:effectLst/>
                <a:latin typeface="Consolas" panose="020B0609020204030204" pitchFamily="49" charset="0"/>
              </a:rPr>
              <a:t>;</a:t>
            </a:r>
            <a:br>
              <a:rPr lang="pt-BR" sz="1800" b="0" i="0" dirty="0">
                <a:solidFill>
                  <a:srgbClr val="FF0000"/>
                </a:solidFill>
                <a:effectLst/>
                <a:latin typeface="Consolas" panose="020B0609020204030204" pitchFamily="49" charset="0"/>
              </a:rPr>
            </a:br>
            <a:r>
              <a:rPr lang="pt-BR" sz="1800" b="0" i="0" dirty="0">
                <a:solidFill>
                  <a:srgbClr val="000000"/>
                </a:solidFill>
                <a:effectLst/>
                <a:latin typeface="Consolas" panose="020B0609020204030204" pitchFamily="49" charset="0"/>
              </a:rPr>
              <a:t>}</a:t>
            </a:r>
            <a:endParaRPr lang="pt-BR" sz="1800" dirty="0"/>
          </a:p>
        </p:txBody>
      </p:sp>
      <p:sp>
        <p:nvSpPr>
          <p:cNvPr id="4" name="Rectangle 1">
            <a:extLst>
              <a:ext uri="{FF2B5EF4-FFF2-40B4-BE49-F238E27FC236}">
                <a16:creationId xmlns:a16="http://schemas.microsoft.com/office/drawing/2014/main" id="{A8976BED-DAC2-D3FD-4EC8-3D3493286339}"/>
              </a:ext>
            </a:extLst>
          </p:cNvPr>
          <p:cNvSpPr>
            <a:spLocks noChangeArrowheads="1"/>
          </p:cNvSpPr>
          <p:nvPr/>
        </p:nvSpPr>
        <p:spPr bwMode="auto">
          <a:xfrm>
            <a:off x="1692170" y="1595861"/>
            <a:ext cx="8725466"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pt-BR" altLang="pt-BR" sz="1800" dirty="0">
                <a:solidFill>
                  <a:srgbClr val="000000"/>
                </a:solidFill>
                <a:latin typeface="Arial" panose="020B0604020202020204" pitchFamily="34" charset="0"/>
                <a:cs typeface="Arial" panose="020B0604020202020204" pitchFamily="34" charset="0"/>
              </a:rPr>
              <a:t>Para criar uma tabela que deve ocupar apenas metade da página, use </a:t>
            </a:r>
            <a:r>
              <a:rPr lang="pt-BR" altLang="pt-BR" sz="1800" dirty="0" err="1">
                <a:solidFill>
                  <a:srgbClr val="000000"/>
                </a:solidFill>
                <a:latin typeface="Arial" panose="020B0604020202020204" pitchFamily="34" charset="0"/>
                <a:cs typeface="Arial" panose="020B0604020202020204" pitchFamily="34" charset="0"/>
              </a:rPr>
              <a:t>width</a:t>
            </a:r>
            <a:r>
              <a:rPr lang="pt-BR" altLang="pt-BR" sz="1800" dirty="0">
                <a:solidFill>
                  <a:srgbClr val="000000"/>
                </a:solidFill>
                <a:latin typeface="Arial" panose="020B0604020202020204" pitchFamily="34" charset="0"/>
                <a:cs typeface="Arial" panose="020B0604020202020204" pitchFamily="34" charset="0"/>
              </a:rPr>
              <a:t>: 50%: </a:t>
            </a:r>
          </a:p>
        </p:txBody>
      </p:sp>
    </p:spTree>
    <p:extLst>
      <p:ext uri="{BB962C8B-B14F-4D97-AF65-F5344CB8AC3E}">
        <p14:creationId xmlns:p14="http://schemas.microsoft.com/office/powerpoint/2010/main" val="36178827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0A63D1-88A2-05F6-143B-CF64AD8DCBEB}"/>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128F0D54-1A6B-5B9D-C59A-C65D8700F357}"/>
              </a:ext>
            </a:extLst>
          </p:cNvPr>
          <p:cNvSpPr txBox="1"/>
          <p:nvPr/>
        </p:nvSpPr>
        <p:spPr>
          <a:xfrm>
            <a:off x="1278523" y="1635385"/>
            <a:ext cx="6230814" cy="400110"/>
          </a:xfrm>
          <a:prstGeom prst="rect">
            <a:avLst/>
          </a:prstGeom>
          <a:noFill/>
        </p:spPr>
        <p:txBody>
          <a:bodyPr wrap="square">
            <a:spAutoFit/>
          </a:bodyPr>
          <a:lstStyle/>
          <a:p>
            <a:r>
              <a:rPr lang="pt-BR" sz="2000" b="1" dirty="0">
                <a:solidFill>
                  <a:srgbClr val="000000"/>
                </a:solidFill>
                <a:latin typeface="Arial" panose="020B0604020202020204" pitchFamily="34" charset="0"/>
                <a:cs typeface="Arial" panose="020B0604020202020204" pitchFamily="34" charset="0"/>
              </a:rPr>
              <a:t>Alinhamento de Tabela CSS</a:t>
            </a:r>
          </a:p>
        </p:txBody>
      </p:sp>
      <p:sp>
        <p:nvSpPr>
          <p:cNvPr id="3" name="Rectangle 1">
            <a:extLst>
              <a:ext uri="{FF2B5EF4-FFF2-40B4-BE49-F238E27FC236}">
                <a16:creationId xmlns:a16="http://schemas.microsoft.com/office/drawing/2014/main" id="{4BA068B2-7702-5C84-1248-F95FB598440F}"/>
              </a:ext>
            </a:extLst>
          </p:cNvPr>
          <p:cNvSpPr>
            <a:spLocks noChangeArrowheads="1"/>
          </p:cNvSpPr>
          <p:nvPr/>
        </p:nvSpPr>
        <p:spPr bwMode="auto">
          <a:xfrm>
            <a:off x="1349544" y="2090850"/>
            <a:ext cx="9502941" cy="216515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88872" rIns="0" bIns="88872"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pt-BR" altLang="pt-BR" dirty="0">
                <a:solidFill>
                  <a:srgbClr val="000000"/>
                </a:solidFill>
                <a:cs typeface="Arial" panose="020B0604020202020204" pitchFamily="34" charset="0"/>
              </a:rPr>
              <a:t>Alinhamento horizontal</a:t>
            </a:r>
          </a:p>
          <a:p>
            <a:endParaRPr lang="pt-BR" altLang="pt-BR" dirty="0">
              <a:solidFill>
                <a:srgbClr val="000000"/>
              </a:solidFill>
              <a:cs typeface="Arial" panose="020B0604020202020204" pitchFamily="34" charset="0"/>
            </a:endParaRPr>
          </a:p>
          <a:p>
            <a:pPr algn="just">
              <a:lnSpc>
                <a:spcPct val="150000"/>
              </a:lnSpc>
            </a:pPr>
            <a:r>
              <a:rPr lang="pt-BR" altLang="pt-BR" sz="1600" dirty="0">
                <a:solidFill>
                  <a:srgbClr val="000000"/>
                </a:solidFill>
                <a:cs typeface="Arial" panose="020B0604020202020204" pitchFamily="34" charset="0"/>
              </a:rPr>
              <a:t>A propriedade </a:t>
            </a:r>
            <a:r>
              <a:rPr lang="pt-BR" altLang="pt-BR" sz="1600" dirty="0" err="1">
                <a:solidFill>
                  <a:srgbClr val="000000"/>
                </a:solidFill>
                <a:cs typeface="Arial" panose="020B0604020202020204" pitchFamily="34" charset="0"/>
              </a:rPr>
              <a:t>text-align</a:t>
            </a:r>
            <a:r>
              <a:rPr lang="pt-BR" altLang="pt-BR" sz="1600" dirty="0">
                <a:solidFill>
                  <a:srgbClr val="000000"/>
                </a:solidFill>
                <a:cs typeface="Arial" panose="020B0604020202020204" pitchFamily="34" charset="0"/>
              </a:rPr>
              <a:t> define o alinhamento horizontal (como esquerda, direita ou centro) do conteúdo em &lt;</a:t>
            </a:r>
            <a:r>
              <a:rPr lang="pt-BR" altLang="pt-BR" sz="1600" dirty="0" err="1">
                <a:solidFill>
                  <a:srgbClr val="000000"/>
                </a:solidFill>
                <a:cs typeface="Arial" panose="020B0604020202020204" pitchFamily="34" charset="0"/>
              </a:rPr>
              <a:t>th</a:t>
            </a:r>
            <a:r>
              <a:rPr lang="pt-BR" altLang="pt-BR" sz="1600" dirty="0">
                <a:solidFill>
                  <a:srgbClr val="000000"/>
                </a:solidFill>
                <a:cs typeface="Arial" panose="020B0604020202020204" pitchFamily="34" charset="0"/>
              </a:rPr>
              <a:t>&gt; ou &lt;</a:t>
            </a:r>
            <a:r>
              <a:rPr lang="pt-BR" altLang="pt-BR" sz="1600" dirty="0" err="1">
                <a:solidFill>
                  <a:srgbClr val="000000"/>
                </a:solidFill>
                <a:cs typeface="Arial" panose="020B0604020202020204" pitchFamily="34" charset="0"/>
              </a:rPr>
              <a:t>td</a:t>
            </a:r>
            <a:r>
              <a:rPr lang="pt-BR" altLang="pt-BR" sz="1600" dirty="0">
                <a:solidFill>
                  <a:srgbClr val="000000"/>
                </a:solidFill>
                <a:cs typeface="Arial" panose="020B0604020202020204" pitchFamily="34" charset="0"/>
              </a:rPr>
              <a:t>&gt;. Por padrão, o conteúdo dos elementos &lt;</a:t>
            </a:r>
            <a:r>
              <a:rPr lang="pt-BR" altLang="pt-BR" sz="1600" dirty="0" err="1">
                <a:solidFill>
                  <a:srgbClr val="000000"/>
                </a:solidFill>
                <a:cs typeface="Arial" panose="020B0604020202020204" pitchFamily="34" charset="0"/>
              </a:rPr>
              <a:t>th</a:t>
            </a:r>
            <a:r>
              <a:rPr lang="pt-BR" altLang="pt-BR" sz="1600" dirty="0">
                <a:solidFill>
                  <a:srgbClr val="000000"/>
                </a:solidFill>
                <a:cs typeface="Arial" panose="020B0604020202020204" pitchFamily="34" charset="0"/>
              </a:rPr>
              <a:t>&gt; é alinhado ao centro e o conteúdo dos elementos &lt;</a:t>
            </a:r>
            <a:r>
              <a:rPr lang="pt-BR" altLang="pt-BR" sz="1600" dirty="0" err="1">
                <a:solidFill>
                  <a:srgbClr val="000000"/>
                </a:solidFill>
                <a:cs typeface="Arial" panose="020B0604020202020204" pitchFamily="34" charset="0"/>
              </a:rPr>
              <a:t>td</a:t>
            </a:r>
            <a:r>
              <a:rPr lang="pt-BR" altLang="pt-BR" sz="1600" dirty="0">
                <a:solidFill>
                  <a:srgbClr val="000000"/>
                </a:solidFill>
                <a:cs typeface="Arial" panose="020B0604020202020204" pitchFamily="34" charset="0"/>
              </a:rPr>
              <a:t>&gt; é alinhado à esquerda. Para centralizar também o conteúdo dos elementos &lt;</a:t>
            </a:r>
            <a:r>
              <a:rPr lang="pt-BR" altLang="pt-BR" sz="1600" dirty="0" err="1">
                <a:solidFill>
                  <a:srgbClr val="000000"/>
                </a:solidFill>
                <a:cs typeface="Arial" panose="020B0604020202020204" pitchFamily="34" charset="0"/>
              </a:rPr>
              <a:t>td</a:t>
            </a:r>
            <a:r>
              <a:rPr lang="pt-BR" altLang="pt-BR" sz="1600" dirty="0">
                <a:solidFill>
                  <a:srgbClr val="000000"/>
                </a:solidFill>
                <a:cs typeface="Arial" panose="020B0604020202020204" pitchFamily="34" charset="0"/>
              </a:rPr>
              <a:t>&gt;, use </a:t>
            </a:r>
            <a:r>
              <a:rPr lang="pt-BR" altLang="pt-BR" sz="1600" dirty="0" err="1">
                <a:solidFill>
                  <a:srgbClr val="000000"/>
                </a:solidFill>
                <a:cs typeface="Arial" panose="020B0604020202020204" pitchFamily="34" charset="0"/>
              </a:rPr>
              <a:t>text-align</a:t>
            </a:r>
            <a:r>
              <a:rPr lang="pt-BR" altLang="pt-BR" sz="1600" dirty="0">
                <a:solidFill>
                  <a:srgbClr val="000000"/>
                </a:solidFill>
                <a:cs typeface="Arial" panose="020B0604020202020204" pitchFamily="34" charset="0"/>
              </a:rPr>
              <a:t>: center:</a:t>
            </a:r>
          </a:p>
        </p:txBody>
      </p:sp>
      <p:pic>
        <p:nvPicPr>
          <p:cNvPr id="4" name="Imagem 3">
            <a:extLst>
              <a:ext uri="{FF2B5EF4-FFF2-40B4-BE49-F238E27FC236}">
                <a16:creationId xmlns:a16="http://schemas.microsoft.com/office/drawing/2014/main" id="{F611A162-B0B3-929C-71D1-D9CA2F76C25F}"/>
              </a:ext>
            </a:extLst>
          </p:cNvPr>
          <p:cNvPicPr>
            <a:picLocks noChangeAspect="1"/>
          </p:cNvPicPr>
          <p:nvPr/>
        </p:nvPicPr>
        <p:blipFill>
          <a:blip r:embed="rId2"/>
          <a:stretch>
            <a:fillRect/>
          </a:stretch>
        </p:blipFill>
        <p:spPr>
          <a:xfrm>
            <a:off x="1278523" y="4366713"/>
            <a:ext cx="8421275" cy="943107"/>
          </a:xfrm>
          <a:prstGeom prst="rect">
            <a:avLst/>
          </a:prstGeom>
        </p:spPr>
      </p:pic>
      <p:sp>
        <p:nvSpPr>
          <p:cNvPr id="5" name="CaixaDeTexto 4">
            <a:extLst>
              <a:ext uri="{FF2B5EF4-FFF2-40B4-BE49-F238E27FC236}">
                <a16:creationId xmlns:a16="http://schemas.microsoft.com/office/drawing/2014/main" id="{AF5D2430-C0C0-C898-A078-9CAED5BC9BB5}"/>
              </a:ext>
            </a:extLst>
          </p:cNvPr>
          <p:cNvSpPr txBox="1"/>
          <p:nvPr/>
        </p:nvSpPr>
        <p:spPr>
          <a:xfrm>
            <a:off x="1349544" y="5420531"/>
            <a:ext cx="6230814" cy="923330"/>
          </a:xfrm>
          <a:prstGeom prst="rect">
            <a:avLst/>
          </a:prstGeom>
          <a:noFill/>
        </p:spPr>
        <p:txBody>
          <a:bodyPr wrap="square">
            <a:spAutoFit/>
          </a:bodyPr>
          <a:lstStyle/>
          <a:p>
            <a:r>
              <a:rPr lang="pt-BR" b="0" i="0" dirty="0" err="1">
                <a:solidFill>
                  <a:srgbClr val="A52A2A"/>
                </a:solidFill>
                <a:effectLst/>
                <a:latin typeface="Consolas" panose="020B0609020204030204" pitchFamily="49" charset="0"/>
              </a:rPr>
              <a:t>td</a:t>
            </a:r>
            <a:r>
              <a:rPr lang="pt-BR" b="0" i="0" dirty="0">
                <a:solidFill>
                  <a:srgbClr val="A52A2A"/>
                </a:solidFill>
                <a:effectLst/>
                <a:latin typeface="Consolas" panose="020B0609020204030204" pitchFamily="49" charset="0"/>
              </a:rPr>
              <a:t> </a:t>
            </a:r>
            <a:r>
              <a:rPr lang="pt-BR" b="0" i="0" dirty="0">
                <a:solidFill>
                  <a:srgbClr val="000000"/>
                </a:solidFill>
                <a:effectLst/>
                <a:latin typeface="Consolas" panose="020B0609020204030204" pitchFamily="49" charset="0"/>
              </a:rPr>
              <a:t>{</a:t>
            </a:r>
            <a:br>
              <a:rPr lang="pt-BR" b="0" i="0" dirty="0">
                <a:solidFill>
                  <a:srgbClr val="FF0000"/>
                </a:solidFill>
                <a:effectLst/>
                <a:latin typeface="Consolas" panose="020B0609020204030204" pitchFamily="49" charset="0"/>
              </a:rPr>
            </a:br>
            <a:r>
              <a:rPr lang="pt-BR" b="0" i="0" dirty="0">
                <a:solidFill>
                  <a:srgbClr val="FF0000"/>
                </a:solidFill>
                <a:effectLst/>
                <a:latin typeface="Consolas" panose="020B0609020204030204" pitchFamily="49" charset="0"/>
              </a:rPr>
              <a:t>  </a:t>
            </a:r>
            <a:r>
              <a:rPr lang="pt-BR" b="0" i="0" dirty="0" err="1">
                <a:solidFill>
                  <a:srgbClr val="FF0000"/>
                </a:solidFill>
                <a:effectLst/>
                <a:latin typeface="Consolas" panose="020B0609020204030204" pitchFamily="49" charset="0"/>
              </a:rPr>
              <a:t>text-align</a:t>
            </a:r>
            <a:r>
              <a:rPr lang="pt-BR" b="0" i="0" dirty="0">
                <a:solidFill>
                  <a:srgbClr val="000000"/>
                </a:solidFill>
                <a:effectLst/>
                <a:latin typeface="Consolas" panose="020B0609020204030204" pitchFamily="49" charset="0"/>
              </a:rPr>
              <a:t>:</a:t>
            </a:r>
            <a:r>
              <a:rPr lang="pt-BR" b="0" i="0" dirty="0">
                <a:solidFill>
                  <a:srgbClr val="0000CD"/>
                </a:solidFill>
                <a:effectLst/>
                <a:latin typeface="Consolas" panose="020B0609020204030204" pitchFamily="49" charset="0"/>
              </a:rPr>
              <a:t> center</a:t>
            </a:r>
            <a:r>
              <a:rPr lang="pt-BR" b="0" i="0" dirty="0">
                <a:solidFill>
                  <a:srgbClr val="000000"/>
                </a:solidFill>
                <a:effectLst/>
                <a:latin typeface="Consolas" panose="020B0609020204030204" pitchFamily="49" charset="0"/>
              </a:rPr>
              <a:t>;</a:t>
            </a:r>
            <a:br>
              <a:rPr lang="pt-BR" b="0" i="0" dirty="0">
                <a:solidFill>
                  <a:srgbClr val="FF0000"/>
                </a:solidFill>
                <a:effectLst/>
                <a:latin typeface="Consolas" panose="020B0609020204030204" pitchFamily="49" charset="0"/>
              </a:rPr>
            </a:br>
            <a:r>
              <a:rPr lang="pt-BR" b="0" i="0" dirty="0">
                <a:solidFill>
                  <a:srgbClr val="000000"/>
                </a:solidFill>
                <a:effectLst/>
                <a:latin typeface="Consolas" panose="020B0609020204030204" pitchFamily="49" charset="0"/>
              </a:rPr>
              <a:t>}</a:t>
            </a:r>
            <a:endParaRPr lang="pt-BR" dirty="0"/>
          </a:p>
        </p:txBody>
      </p:sp>
    </p:spTree>
    <p:extLst>
      <p:ext uri="{BB962C8B-B14F-4D97-AF65-F5344CB8AC3E}">
        <p14:creationId xmlns:p14="http://schemas.microsoft.com/office/powerpoint/2010/main" val="1762799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82890-C460-3DFE-1BF3-3511C124066C}"/>
            </a:ext>
          </a:extLst>
        </p:cNvPr>
        <p:cNvGrpSpPr/>
        <p:nvPr/>
      </p:nvGrpSpPr>
      <p:grpSpPr>
        <a:xfrm>
          <a:off x="0" y="0"/>
          <a:ext cx="0" cy="0"/>
          <a:chOff x="0" y="0"/>
          <a:chExt cx="0" cy="0"/>
        </a:xfrm>
      </p:grpSpPr>
      <p:sp>
        <p:nvSpPr>
          <p:cNvPr id="8" name="Rectangle 1">
            <a:extLst>
              <a:ext uri="{FF2B5EF4-FFF2-40B4-BE49-F238E27FC236}">
                <a16:creationId xmlns:a16="http://schemas.microsoft.com/office/drawing/2014/main" id="{B52E9144-9ACD-292F-454B-D802A016D3B2}"/>
              </a:ext>
            </a:extLst>
          </p:cNvPr>
          <p:cNvSpPr>
            <a:spLocks noChangeArrowheads="1"/>
          </p:cNvSpPr>
          <p:nvPr/>
        </p:nvSpPr>
        <p:spPr bwMode="auto">
          <a:xfrm>
            <a:off x="1999807" y="1166394"/>
            <a:ext cx="9838022" cy="58477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pt-BR" altLang="pt-BR" sz="1600" dirty="0">
                <a:solidFill>
                  <a:srgbClr val="000000"/>
                </a:solidFill>
                <a:latin typeface="Arial" panose="020B0604020202020204" pitchFamily="34" charset="0"/>
                <a:cs typeface="Arial" panose="020B0604020202020204" pitchFamily="34" charset="0"/>
              </a:rPr>
              <a:t>Para alinhar o conteúdo à esquerda, force o alinhamento dos elementos &lt;</a:t>
            </a:r>
            <a:r>
              <a:rPr lang="pt-BR" altLang="pt-BR" sz="1600" dirty="0" err="1">
                <a:solidFill>
                  <a:srgbClr val="000000"/>
                </a:solidFill>
                <a:latin typeface="Arial" panose="020B0604020202020204" pitchFamily="34" charset="0"/>
                <a:cs typeface="Arial" panose="020B0604020202020204" pitchFamily="34" charset="0"/>
              </a:rPr>
              <a:t>th</a:t>
            </a:r>
            <a:r>
              <a:rPr lang="pt-BR" altLang="pt-BR" sz="1600" dirty="0">
                <a:solidFill>
                  <a:srgbClr val="000000"/>
                </a:solidFill>
                <a:latin typeface="Arial" panose="020B0604020202020204" pitchFamily="34" charset="0"/>
                <a:cs typeface="Arial" panose="020B0604020202020204" pitchFamily="34" charset="0"/>
              </a:rPr>
              <a:t>&gt; a serem alinhados à esquerda, com a  propriedade </a:t>
            </a:r>
            <a:r>
              <a:rPr lang="pt-BR" altLang="pt-BR" sz="1600" dirty="0" err="1">
                <a:solidFill>
                  <a:srgbClr val="000000"/>
                </a:solidFill>
                <a:latin typeface="Arial" panose="020B0604020202020204" pitchFamily="34" charset="0"/>
                <a:cs typeface="Arial" panose="020B0604020202020204" pitchFamily="34" charset="0"/>
              </a:rPr>
              <a:t>text-align</a:t>
            </a:r>
            <a:r>
              <a:rPr lang="pt-BR" altLang="pt-BR" sz="1600" dirty="0">
                <a:solidFill>
                  <a:srgbClr val="000000"/>
                </a:solidFill>
                <a:latin typeface="Arial" panose="020B0604020202020204" pitchFamily="34" charset="0"/>
                <a:cs typeface="Arial" panose="020B0604020202020204" pitchFamily="34" charset="0"/>
              </a:rPr>
              <a:t>: </a:t>
            </a:r>
            <a:r>
              <a:rPr lang="pt-BR" altLang="pt-BR" sz="1600" dirty="0" err="1">
                <a:solidFill>
                  <a:srgbClr val="000000"/>
                </a:solidFill>
                <a:latin typeface="Arial" panose="020B0604020202020204" pitchFamily="34" charset="0"/>
                <a:cs typeface="Arial" panose="020B0604020202020204" pitchFamily="34" charset="0"/>
              </a:rPr>
              <a:t>left</a:t>
            </a:r>
            <a:r>
              <a:rPr lang="pt-BR" altLang="pt-BR" sz="1600" dirty="0">
                <a:solidFill>
                  <a:srgbClr val="000000"/>
                </a:solidFill>
                <a:latin typeface="Arial" panose="020B0604020202020204" pitchFamily="34" charset="0"/>
                <a:cs typeface="Arial" panose="020B0604020202020204" pitchFamily="34" charset="0"/>
              </a:rPr>
              <a:t>: </a:t>
            </a:r>
          </a:p>
        </p:txBody>
      </p:sp>
      <p:pic>
        <p:nvPicPr>
          <p:cNvPr id="9" name="Imagem 8">
            <a:extLst>
              <a:ext uri="{FF2B5EF4-FFF2-40B4-BE49-F238E27FC236}">
                <a16:creationId xmlns:a16="http://schemas.microsoft.com/office/drawing/2014/main" id="{2EC499E3-AE64-3863-711D-0E7820DA4533}"/>
              </a:ext>
            </a:extLst>
          </p:cNvPr>
          <p:cNvPicPr>
            <a:picLocks noChangeAspect="1"/>
          </p:cNvPicPr>
          <p:nvPr/>
        </p:nvPicPr>
        <p:blipFill>
          <a:blip r:embed="rId2"/>
          <a:stretch>
            <a:fillRect/>
          </a:stretch>
        </p:blipFill>
        <p:spPr>
          <a:xfrm>
            <a:off x="1946539" y="2554477"/>
            <a:ext cx="8430802" cy="824208"/>
          </a:xfrm>
          <a:prstGeom prst="rect">
            <a:avLst/>
          </a:prstGeom>
        </p:spPr>
      </p:pic>
      <p:sp>
        <p:nvSpPr>
          <p:cNvPr id="10" name="CaixaDeTexto 9">
            <a:extLst>
              <a:ext uri="{FF2B5EF4-FFF2-40B4-BE49-F238E27FC236}">
                <a16:creationId xmlns:a16="http://schemas.microsoft.com/office/drawing/2014/main" id="{139E6C1C-199F-2C93-8C62-D6B6F1EC2BF1}"/>
              </a:ext>
            </a:extLst>
          </p:cNvPr>
          <p:cNvSpPr txBox="1"/>
          <p:nvPr/>
        </p:nvSpPr>
        <p:spPr>
          <a:xfrm>
            <a:off x="1999807" y="1740679"/>
            <a:ext cx="6230814" cy="830997"/>
          </a:xfrm>
          <a:prstGeom prst="rect">
            <a:avLst/>
          </a:prstGeom>
          <a:noFill/>
        </p:spPr>
        <p:txBody>
          <a:bodyPr wrap="square">
            <a:spAutoFit/>
          </a:bodyPr>
          <a:lstStyle/>
          <a:p>
            <a:r>
              <a:rPr lang="pt-BR" sz="1600" b="0" i="0" dirty="0" err="1">
                <a:solidFill>
                  <a:srgbClr val="A52A2A"/>
                </a:solidFill>
                <a:effectLst/>
                <a:latin typeface="Consolas" panose="020B0609020204030204" pitchFamily="49" charset="0"/>
              </a:rPr>
              <a:t>th</a:t>
            </a:r>
            <a:r>
              <a:rPr lang="pt-BR" sz="1600" b="0" i="0" dirty="0">
                <a:solidFill>
                  <a:srgbClr val="A52A2A"/>
                </a:solidFill>
                <a:effectLst/>
                <a:latin typeface="Consolas" panose="020B0609020204030204" pitchFamily="49" charset="0"/>
              </a:rPr>
              <a:t> </a:t>
            </a:r>
            <a:r>
              <a:rPr lang="pt-BR" sz="1600" b="0" i="0" dirty="0">
                <a:solidFill>
                  <a:srgbClr val="000000"/>
                </a:solidFill>
                <a:effectLst/>
                <a:latin typeface="Consolas" panose="020B0609020204030204" pitchFamily="49" charset="0"/>
              </a:rPr>
              <a:t>{</a:t>
            </a:r>
            <a:br>
              <a:rPr lang="pt-BR" sz="1600" b="0" i="0" dirty="0">
                <a:solidFill>
                  <a:srgbClr val="FF0000"/>
                </a:solidFill>
                <a:effectLst/>
                <a:latin typeface="Consolas" panose="020B0609020204030204" pitchFamily="49" charset="0"/>
              </a:rPr>
            </a:br>
            <a:r>
              <a:rPr lang="pt-BR" sz="1600" b="0" i="0" dirty="0">
                <a:solidFill>
                  <a:srgbClr val="FF0000"/>
                </a:solidFill>
                <a:effectLst/>
                <a:latin typeface="Consolas" panose="020B0609020204030204" pitchFamily="49" charset="0"/>
              </a:rPr>
              <a:t>  </a:t>
            </a:r>
            <a:r>
              <a:rPr lang="pt-BR" sz="1600" b="0" i="0" dirty="0" err="1">
                <a:solidFill>
                  <a:srgbClr val="FF0000"/>
                </a:solidFill>
                <a:effectLst/>
                <a:latin typeface="Consolas" panose="020B0609020204030204" pitchFamily="49" charset="0"/>
              </a:rPr>
              <a:t>text-align</a:t>
            </a:r>
            <a:r>
              <a:rPr lang="pt-BR" sz="1600" b="0" i="0" dirty="0">
                <a:solidFill>
                  <a:srgbClr val="000000"/>
                </a:solidFill>
                <a:effectLst/>
                <a:latin typeface="Consolas" panose="020B0609020204030204" pitchFamily="49" charset="0"/>
              </a:rPr>
              <a:t>:</a:t>
            </a:r>
            <a:r>
              <a:rPr lang="pt-BR" sz="1600" b="0" i="0" dirty="0">
                <a:solidFill>
                  <a:srgbClr val="0000CD"/>
                </a:solidFill>
                <a:effectLst/>
                <a:latin typeface="Consolas" panose="020B0609020204030204" pitchFamily="49" charset="0"/>
              </a:rPr>
              <a:t> </a:t>
            </a:r>
            <a:r>
              <a:rPr lang="pt-BR" sz="1600" b="0" i="0" dirty="0" err="1">
                <a:solidFill>
                  <a:srgbClr val="0000CD"/>
                </a:solidFill>
                <a:effectLst/>
                <a:latin typeface="Consolas" panose="020B0609020204030204" pitchFamily="49" charset="0"/>
              </a:rPr>
              <a:t>left</a:t>
            </a:r>
            <a:r>
              <a:rPr lang="pt-BR" sz="1600" b="0" i="0" dirty="0">
                <a:solidFill>
                  <a:srgbClr val="000000"/>
                </a:solidFill>
                <a:effectLst/>
                <a:latin typeface="Consolas" panose="020B0609020204030204" pitchFamily="49" charset="0"/>
              </a:rPr>
              <a:t>;</a:t>
            </a:r>
            <a:br>
              <a:rPr lang="pt-BR" sz="1600" b="0" i="0" dirty="0">
                <a:solidFill>
                  <a:srgbClr val="FF0000"/>
                </a:solidFill>
                <a:effectLst/>
                <a:latin typeface="Consolas" panose="020B0609020204030204" pitchFamily="49" charset="0"/>
              </a:rPr>
            </a:br>
            <a:r>
              <a:rPr lang="pt-BR" sz="1600" b="0" i="0" dirty="0">
                <a:solidFill>
                  <a:srgbClr val="000000"/>
                </a:solidFill>
                <a:effectLst/>
                <a:latin typeface="Consolas" panose="020B0609020204030204" pitchFamily="49" charset="0"/>
              </a:rPr>
              <a:t>}</a:t>
            </a:r>
            <a:endParaRPr lang="pt-BR" sz="1600" dirty="0"/>
          </a:p>
        </p:txBody>
      </p:sp>
      <p:sp>
        <p:nvSpPr>
          <p:cNvPr id="11" name="Rectangle 2">
            <a:extLst>
              <a:ext uri="{FF2B5EF4-FFF2-40B4-BE49-F238E27FC236}">
                <a16:creationId xmlns:a16="http://schemas.microsoft.com/office/drawing/2014/main" id="{76173FFE-8834-52C3-D13E-EF45EDBE8807}"/>
              </a:ext>
            </a:extLst>
          </p:cNvPr>
          <p:cNvSpPr>
            <a:spLocks noChangeArrowheads="1"/>
          </p:cNvSpPr>
          <p:nvPr/>
        </p:nvSpPr>
        <p:spPr bwMode="auto">
          <a:xfrm>
            <a:off x="1999807" y="3334297"/>
            <a:ext cx="8582376" cy="147836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88872" rIns="0" bIns="88872"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ct val="150000"/>
              </a:lnSpc>
            </a:pPr>
            <a:r>
              <a:rPr lang="pt-BR" altLang="pt-BR" sz="1600" b="1" dirty="0">
                <a:solidFill>
                  <a:srgbClr val="000000"/>
                </a:solidFill>
                <a:cs typeface="Arial" panose="020B0604020202020204" pitchFamily="34" charset="0"/>
              </a:rPr>
              <a:t>Alinhamento vertical</a:t>
            </a:r>
          </a:p>
          <a:p>
            <a:pPr>
              <a:lnSpc>
                <a:spcPct val="150000"/>
              </a:lnSpc>
            </a:pPr>
            <a:r>
              <a:rPr lang="pt-BR" altLang="pt-BR" sz="1400" dirty="0">
                <a:solidFill>
                  <a:srgbClr val="000000"/>
                </a:solidFill>
                <a:cs typeface="Arial" panose="020B0604020202020204" pitchFamily="34" charset="0"/>
              </a:rPr>
              <a:t>A propriedade  vertical-</a:t>
            </a:r>
            <a:r>
              <a:rPr lang="pt-BR" altLang="pt-BR" sz="1400" dirty="0" err="1">
                <a:solidFill>
                  <a:srgbClr val="000000"/>
                </a:solidFill>
                <a:cs typeface="Arial" panose="020B0604020202020204" pitchFamily="34" charset="0"/>
              </a:rPr>
              <a:t>align</a:t>
            </a:r>
            <a:r>
              <a:rPr lang="pt-BR" altLang="pt-BR" sz="1400" dirty="0">
                <a:solidFill>
                  <a:srgbClr val="000000"/>
                </a:solidFill>
                <a:cs typeface="Arial" panose="020B0604020202020204" pitchFamily="34" charset="0"/>
              </a:rPr>
              <a:t> define o alinhamento vertical (como superior, inferior ou meio) do conteúdo em &lt;</a:t>
            </a:r>
            <a:r>
              <a:rPr lang="pt-BR" altLang="pt-BR" sz="1400" dirty="0" err="1">
                <a:solidFill>
                  <a:srgbClr val="000000"/>
                </a:solidFill>
                <a:cs typeface="Arial" panose="020B0604020202020204" pitchFamily="34" charset="0"/>
              </a:rPr>
              <a:t>th</a:t>
            </a:r>
            <a:r>
              <a:rPr lang="pt-BR" altLang="pt-BR" sz="1400" dirty="0">
                <a:solidFill>
                  <a:srgbClr val="000000"/>
                </a:solidFill>
                <a:cs typeface="Arial" panose="020B0604020202020204" pitchFamily="34" charset="0"/>
              </a:rPr>
              <a:t>&gt; ou &lt;</a:t>
            </a:r>
            <a:r>
              <a:rPr lang="pt-BR" altLang="pt-BR" sz="1400" dirty="0" err="1">
                <a:solidFill>
                  <a:srgbClr val="000000"/>
                </a:solidFill>
                <a:cs typeface="Arial" panose="020B0604020202020204" pitchFamily="34" charset="0"/>
              </a:rPr>
              <a:t>td</a:t>
            </a:r>
            <a:r>
              <a:rPr lang="pt-BR" altLang="pt-BR" sz="1400" dirty="0">
                <a:solidFill>
                  <a:srgbClr val="000000"/>
                </a:solidFill>
                <a:cs typeface="Arial" panose="020B0604020202020204" pitchFamily="34" charset="0"/>
              </a:rPr>
              <a:t>&gt;. Por padrão, o alinhamento vertical do conteúdo em uma tabela é no meio (para elementos &lt;</a:t>
            </a:r>
            <a:r>
              <a:rPr lang="pt-BR" altLang="pt-BR" sz="1400" dirty="0" err="1">
                <a:solidFill>
                  <a:srgbClr val="000000"/>
                </a:solidFill>
                <a:cs typeface="Arial" panose="020B0604020202020204" pitchFamily="34" charset="0"/>
              </a:rPr>
              <a:t>th</a:t>
            </a:r>
            <a:r>
              <a:rPr lang="pt-BR" altLang="pt-BR" sz="1400" dirty="0">
                <a:solidFill>
                  <a:srgbClr val="000000"/>
                </a:solidFill>
                <a:cs typeface="Arial" panose="020B0604020202020204" pitchFamily="34" charset="0"/>
              </a:rPr>
              <a:t>&gt; e &lt;</a:t>
            </a:r>
            <a:r>
              <a:rPr lang="pt-BR" altLang="pt-BR" sz="1400" dirty="0" err="1">
                <a:solidFill>
                  <a:srgbClr val="000000"/>
                </a:solidFill>
                <a:cs typeface="Arial" panose="020B0604020202020204" pitchFamily="34" charset="0"/>
              </a:rPr>
              <a:t>td</a:t>
            </a:r>
            <a:r>
              <a:rPr lang="pt-BR" altLang="pt-BR" sz="1400" dirty="0">
                <a:solidFill>
                  <a:srgbClr val="000000"/>
                </a:solidFill>
                <a:cs typeface="Arial" panose="020B0604020202020204" pitchFamily="34" charset="0"/>
              </a:rPr>
              <a:t>&gt;). O exemplo a seguir define o alinhamento vertical do texto para baixo para elementos &lt;</a:t>
            </a:r>
            <a:r>
              <a:rPr lang="pt-BR" altLang="pt-BR" sz="1400" dirty="0" err="1">
                <a:solidFill>
                  <a:srgbClr val="000000"/>
                </a:solidFill>
                <a:cs typeface="Arial" panose="020B0604020202020204" pitchFamily="34" charset="0"/>
              </a:rPr>
              <a:t>td</a:t>
            </a:r>
            <a:r>
              <a:rPr lang="pt-BR" altLang="pt-BR" sz="1400" dirty="0">
                <a:solidFill>
                  <a:srgbClr val="000000"/>
                </a:solidFill>
                <a:cs typeface="Arial" panose="020B0604020202020204" pitchFamily="34" charset="0"/>
              </a:rPr>
              <a:t>&gt;</a:t>
            </a:r>
          </a:p>
        </p:txBody>
      </p:sp>
      <p:pic>
        <p:nvPicPr>
          <p:cNvPr id="12" name="Imagem 11">
            <a:extLst>
              <a:ext uri="{FF2B5EF4-FFF2-40B4-BE49-F238E27FC236}">
                <a16:creationId xmlns:a16="http://schemas.microsoft.com/office/drawing/2014/main" id="{3BB90868-C0A0-621A-CFF3-7F44AA78B772}"/>
              </a:ext>
            </a:extLst>
          </p:cNvPr>
          <p:cNvPicPr>
            <a:picLocks noChangeAspect="1"/>
          </p:cNvPicPr>
          <p:nvPr/>
        </p:nvPicPr>
        <p:blipFill>
          <a:blip r:embed="rId3"/>
          <a:stretch>
            <a:fillRect/>
          </a:stretch>
        </p:blipFill>
        <p:spPr>
          <a:xfrm>
            <a:off x="1037359" y="4883678"/>
            <a:ext cx="5780692" cy="1438476"/>
          </a:xfrm>
          <a:prstGeom prst="rect">
            <a:avLst/>
          </a:prstGeom>
        </p:spPr>
      </p:pic>
      <p:sp>
        <p:nvSpPr>
          <p:cNvPr id="13" name="CaixaDeTexto 12">
            <a:extLst>
              <a:ext uri="{FF2B5EF4-FFF2-40B4-BE49-F238E27FC236}">
                <a16:creationId xmlns:a16="http://schemas.microsoft.com/office/drawing/2014/main" id="{B8DF688E-63A6-944D-92C2-CA02648DEEE1}"/>
              </a:ext>
            </a:extLst>
          </p:cNvPr>
          <p:cNvSpPr txBox="1"/>
          <p:nvPr/>
        </p:nvSpPr>
        <p:spPr>
          <a:xfrm>
            <a:off x="7013359" y="5064307"/>
            <a:ext cx="2994882" cy="1077218"/>
          </a:xfrm>
          <a:prstGeom prst="rect">
            <a:avLst/>
          </a:prstGeom>
          <a:noFill/>
        </p:spPr>
        <p:txBody>
          <a:bodyPr wrap="square">
            <a:spAutoFit/>
          </a:bodyPr>
          <a:lstStyle/>
          <a:p>
            <a:r>
              <a:rPr lang="en-US" sz="1600" b="0" i="0" dirty="0">
                <a:solidFill>
                  <a:srgbClr val="A52A2A"/>
                </a:solidFill>
                <a:effectLst/>
                <a:latin typeface="Consolas" panose="020B0609020204030204" pitchFamily="49" charset="0"/>
              </a:rPr>
              <a:t>td </a:t>
            </a:r>
            <a:r>
              <a:rPr lang="en-US" sz="1600" b="0" i="0" dirty="0">
                <a:solidFill>
                  <a:srgbClr val="000000"/>
                </a:solidFill>
                <a:effectLst/>
                <a:latin typeface="Consolas" panose="020B0609020204030204" pitchFamily="49" charset="0"/>
              </a:rPr>
              <a:t>{</a:t>
            </a:r>
            <a:br>
              <a:rPr lang="en-US" sz="1600" b="0" i="0" dirty="0">
                <a:solidFill>
                  <a:srgbClr val="FF0000"/>
                </a:solidFill>
                <a:effectLst/>
                <a:latin typeface="Consolas" panose="020B0609020204030204" pitchFamily="49" charset="0"/>
              </a:rPr>
            </a:br>
            <a:r>
              <a:rPr lang="en-US" sz="1600" b="0" i="0" dirty="0">
                <a:solidFill>
                  <a:srgbClr val="FF0000"/>
                </a:solidFill>
                <a:effectLst/>
                <a:latin typeface="Consolas" panose="020B0609020204030204" pitchFamily="49" charset="0"/>
              </a:rPr>
              <a:t>  height</a:t>
            </a:r>
            <a:r>
              <a:rPr lang="en-US" sz="1600" b="0" i="0" dirty="0">
                <a:solidFill>
                  <a:srgbClr val="000000"/>
                </a:solidFill>
                <a:effectLst/>
                <a:latin typeface="Consolas" panose="020B0609020204030204" pitchFamily="49" charset="0"/>
              </a:rPr>
              <a:t>:</a:t>
            </a:r>
            <a:r>
              <a:rPr lang="en-US" sz="1600" b="0" i="0" dirty="0">
                <a:solidFill>
                  <a:srgbClr val="0000CD"/>
                </a:solidFill>
                <a:effectLst/>
                <a:latin typeface="Consolas" panose="020B0609020204030204" pitchFamily="49" charset="0"/>
              </a:rPr>
              <a:t> 50px</a:t>
            </a:r>
            <a:r>
              <a:rPr lang="en-US" sz="1600" b="0" i="0" dirty="0">
                <a:solidFill>
                  <a:srgbClr val="000000"/>
                </a:solidFill>
                <a:effectLst/>
                <a:latin typeface="Consolas" panose="020B0609020204030204" pitchFamily="49" charset="0"/>
              </a:rPr>
              <a:t>;</a:t>
            </a:r>
            <a:br>
              <a:rPr lang="en-US" sz="1600" b="0" i="0" dirty="0">
                <a:solidFill>
                  <a:srgbClr val="FF0000"/>
                </a:solidFill>
                <a:effectLst/>
                <a:latin typeface="Consolas" panose="020B0609020204030204" pitchFamily="49" charset="0"/>
              </a:rPr>
            </a:br>
            <a:r>
              <a:rPr lang="en-US" sz="1600" b="0" i="0" dirty="0">
                <a:solidFill>
                  <a:srgbClr val="FF0000"/>
                </a:solidFill>
                <a:effectLst/>
                <a:latin typeface="Consolas" panose="020B0609020204030204" pitchFamily="49" charset="0"/>
              </a:rPr>
              <a:t>  vertical-align</a:t>
            </a:r>
            <a:r>
              <a:rPr lang="en-US" sz="1600" b="0" i="0" dirty="0">
                <a:solidFill>
                  <a:srgbClr val="000000"/>
                </a:solidFill>
                <a:effectLst/>
                <a:latin typeface="Consolas" panose="020B0609020204030204" pitchFamily="49" charset="0"/>
              </a:rPr>
              <a:t>:</a:t>
            </a:r>
            <a:r>
              <a:rPr lang="en-US" sz="1600" b="0" i="0" dirty="0">
                <a:solidFill>
                  <a:srgbClr val="0000CD"/>
                </a:solidFill>
                <a:effectLst/>
                <a:latin typeface="Consolas" panose="020B0609020204030204" pitchFamily="49" charset="0"/>
              </a:rPr>
              <a:t> bottom</a:t>
            </a:r>
            <a:r>
              <a:rPr lang="en-US" sz="1600" b="0" i="0" dirty="0">
                <a:solidFill>
                  <a:srgbClr val="000000"/>
                </a:solidFill>
                <a:effectLst/>
                <a:latin typeface="Consolas" panose="020B0609020204030204" pitchFamily="49" charset="0"/>
              </a:rPr>
              <a:t>;</a:t>
            </a:r>
            <a:br>
              <a:rPr lang="en-US" sz="1600" b="0" i="0" dirty="0">
                <a:solidFill>
                  <a:srgbClr val="FF0000"/>
                </a:solidFill>
                <a:effectLst/>
                <a:latin typeface="Consolas" panose="020B0609020204030204" pitchFamily="49" charset="0"/>
              </a:rPr>
            </a:br>
            <a:r>
              <a:rPr lang="en-US" sz="1600" b="0" i="0" dirty="0">
                <a:solidFill>
                  <a:srgbClr val="000000"/>
                </a:solidFill>
                <a:effectLst/>
                <a:latin typeface="Consolas" panose="020B0609020204030204" pitchFamily="49" charset="0"/>
              </a:rPr>
              <a:t>}</a:t>
            </a:r>
            <a:endParaRPr lang="pt-BR" sz="1600" dirty="0"/>
          </a:p>
        </p:txBody>
      </p:sp>
    </p:spTree>
    <p:extLst>
      <p:ext uri="{BB962C8B-B14F-4D97-AF65-F5344CB8AC3E}">
        <p14:creationId xmlns:p14="http://schemas.microsoft.com/office/powerpoint/2010/main" val="19843459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716D9F-F22A-628A-48E1-CC99910190E7}"/>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3A9ADFE9-CAF2-DD65-49BF-7EE32A24947E}"/>
              </a:ext>
            </a:extLst>
          </p:cNvPr>
          <p:cNvSpPr txBox="1"/>
          <p:nvPr/>
        </p:nvSpPr>
        <p:spPr>
          <a:xfrm>
            <a:off x="1710094" y="1364284"/>
            <a:ext cx="9063191" cy="1200329"/>
          </a:xfrm>
          <a:prstGeom prst="rect">
            <a:avLst/>
          </a:prstGeom>
          <a:noFill/>
        </p:spPr>
        <p:txBody>
          <a:bodyPr wrap="square">
            <a:spAutoFit/>
          </a:bodyPr>
          <a:lstStyle/>
          <a:p>
            <a:pPr algn="l"/>
            <a:r>
              <a:rPr lang="pt-BR" sz="2000" b="1" dirty="0">
                <a:solidFill>
                  <a:srgbClr val="000000"/>
                </a:solidFill>
                <a:latin typeface="Arial" panose="020B0604020202020204" pitchFamily="34" charset="0"/>
                <a:cs typeface="Arial" panose="020B0604020202020204" pitchFamily="34" charset="0"/>
              </a:rPr>
              <a:t>Tabela</a:t>
            </a:r>
            <a:r>
              <a:rPr lang="pt-BR" b="0" i="0" dirty="0">
                <a:solidFill>
                  <a:srgbClr val="000000"/>
                </a:solidFill>
                <a:effectLst/>
                <a:latin typeface="Segoe UI" panose="020B0502040204020203" pitchFamily="34" charset="0"/>
              </a:rPr>
              <a:t> </a:t>
            </a:r>
            <a:r>
              <a:rPr lang="pt-BR" sz="2000" b="1" dirty="0">
                <a:solidFill>
                  <a:srgbClr val="000000"/>
                </a:solidFill>
                <a:latin typeface="Arial" panose="020B0604020202020204" pitchFamily="34" charset="0"/>
                <a:cs typeface="Arial" panose="020B0604020202020204" pitchFamily="34" charset="0"/>
              </a:rPr>
              <a:t>responsiva</a:t>
            </a:r>
          </a:p>
          <a:p>
            <a:pPr algn="l"/>
            <a:endParaRPr lang="pt-BR" sz="2000" b="1" dirty="0">
              <a:solidFill>
                <a:srgbClr val="000000"/>
              </a:solidFill>
              <a:latin typeface="Arial" panose="020B0604020202020204" pitchFamily="34" charset="0"/>
              <a:cs typeface="Arial" panose="020B0604020202020204" pitchFamily="34" charset="0"/>
            </a:endParaRPr>
          </a:p>
          <a:p>
            <a:pPr algn="l"/>
            <a:r>
              <a:rPr lang="pt-BR" sz="1600" b="0" i="0" dirty="0">
                <a:solidFill>
                  <a:srgbClr val="000000"/>
                </a:solidFill>
                <a:effectLst/>
                <a:latin typeface="Arial" panose="020B0604020202020204" pitchFamily="34" charset="0"/>
                <a:cs typeface="Arial" panose="020B0604020202020204" pitchFamily="34" charset="0"/>
              </a:rPr>
              <a:t>Uma tabela responsiva exibirá uma barra de rolagem horizontal se a tela for muito pequena para exibir o conteúdo completo:</a:t>
            </a:r>
          </a:p>
        </p:txBody>
      </p:sp>
      <p:pic>
        <p:nvPicPr>
          <p:cNvPr id="3" name="Imagem 2">
            <a:extLst>
              <a:ext uri="{FF2B5EF4-FFF2-40B4-BE49-F238E27FC236}">
                <a16:creationId xmlns:a16="http://schemas.microsoft.com/office/drawing/2014/main" id="{40BF8CFB-901E-D8F3-7026-A5A7B144543E}"/>
              </a:ext>
            </a:extLst>
          </p:cNvPr>
          <p:cNvPicPr>
            <a:picLocks noChangeAspect="1"/>
          </p:cNvPicPr>
          <p:nvPr/>
        </p:nvPicPr>
        <p:blipFill>
          <a:blip r:embed="rId2"/>
          <a:stretch>
            <a:fillRect/>
          </a:stretch>
        </p:blipFill>
        <p:spPr>
          <a:xfrm>
            <a:off x="1710094" y="2508029"/>
            <a:ext cx="6568583" cy="2095858"/>
          </a:xfrm>
          <a:prstGeom prst="rect">
            <a:avLst/>
          </a:prstGeom>
        </p:spPr>
      </p:pic>
      <p:sp>
        <p:nvSpPr>
          <p:cNvPr id="4" name="Rectangle 1">
            <a:extLst>
              <a:ext uri="{FF2B5EF4-FFF2-40B4-BE49-F238E27FC236}">
                <a16:creationId xmlns:a16="http://schemas.microsoft.com/office/drawing/2014/main" id="{F6347B33-1B2A-8A16-2453-CC61E926AA5B}"/>
              </a:ext>
            </a:extLst>
          </p:cNvPr>
          <p:cNvSpPr>
            <a:spLocks noChangeArrowheads="1"/>
          </p:cNvSpPr>
          <p:nvPr/>
        </p:nvSpPr>
        <p:spPr bwMode="auto">
          <a:xfrm>
            <a:off x="1639072" y="4718603"/>
            <a:ext cx="7349818" cy="58477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Adicione um elemento de contêiner (como &lt;</a:t>
            </a:r>
            <a:r>
              <a:rPr kumimoji="0" lang="pt-BR" altLang="pt-BR" sz="1600" b="0" i="0" u="none" strike="noStrike" cap="none" normalizeH="0" baseline="0" dirty="0" err="1">
                <a:ln>
                  <a:noFill/>
                </a:ln>
                <a:solidFill>
                  <a:srgbClr val="000000"/>
                </a:solidFill>
                <a:effectLst/>
                <a:latin typeface="Arial" panose="020B0604020202020204" pitchFamily="34" charset="0"/>
                <a:cs typeface="Arial" panose="020B0604020202020204" pitchFamily="34" charset="0"/>
              </a:rPr>
              <a:t>div</a:t>
            </a:r>
            <a:r>
              <a:rPr kumimoji="0" lang="pt-BR" altLang="pt-BR"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&gt;) com a propriedade </a:t>
            </a:r>
            <a:r>
              <a:rPr kumimoji="0" lang="pt-BR" altLang="pt-BR" sz="1600" b="0" i="0" u="none" strike="noStrike" cap="none" normalizeH="0" baseline="0" dirty="0" err="1">
                <a:ln>
                  <a:noFill/>
                </a:ln>
                <a:solidFill>
                  <a:srgbClr val="DC143C"/>
                </a:solidFill>
                <a:effectLst/>
                <a:latin typeface="Arial" panose="020B0604020202020204" pitchFamily="34" charset="0"/>
                <a:cs typeface="Arial" panose="020B0604020202020204" pitchFamily="34" charset="0"/>
              </a:rPr>
              <a:t>overflow-x:auto</a:t>
            </a:r>
            <a:r>
              <a:rPr kumimoji="0" lang="pt-BR" altLang="pt-BR" sz="1600" b="0" i="0" u="none" strike="noStrike" cap="none" normalizeH="0" baseline="0" dirty="0">
                <a:ln>
                  <a:noFill/>
                </a:ln>
                <a:solidFill>
                  <a:srgbClr val="DC143C"/>
                </a:solidFill>
                <a:effectLst/>
                <a:latin typeface="Arial" panose="020B0604020202020204" pitchFamily="34" charset="0"/>
                <a:cs typeface="Arial" panose="020B0604020202020204" pitchFamily="34" charset="0"/>
              </a:rPr>
              <a:t> </a:t>
            </a:r>
            <a:r>
              <a:rPr lang="pt-BR" altLang="pt-BR" sz="1600" dirty="0">
                <a:solidFill>
                  <a:srgbClr val="000000"/>
                </a:solidFill>
                <a:latin typeface="Arial" panose="020B0604020202020204" pitchFamily="34" charset="0"/>
                <a:cs typeface="Arial" panose="020B0604020202020204" pitchFamily="34" charset="0"/>
              </a:rPr>
              <a:t>ao r</a:t>
            </a:r>
            <a:r>
              <a:rPr kumimoji="0" lang="pt-BR" altLang="pt-BR"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edor do elemento &lt;</a:t>
            </a:r>
            <a:r>
              <a:rPr kumimoji="0" lang="pt-BR" altLang="pt-BR" sz="1600" b="0" i="0" u="none" strike="noStrike" cap="none" normalizeH="0" baseline="0" dirty="0" err="1">
                <a:ln>
                  <a:noFill/>
                </a:ln>
                <a:solidFill>
                  <a:srgbClr val="000000"/>
                </a:solidFill>
                <a:effectLst/>
                <a:latin typeface="Arial" panose="020B0604020202020204" pitchFamily="34" charset="0"/>
                <a:cs typeface="Arial" panose="020B0604020202020204" pitchFamily="34" charset="0"/>
              </a:rPr>
              <a:t>table</a:t>
            </a:r>
            <a:r>
              <a:rPr kumimoji="0" lang="pt-BR" altLang="pt-BR"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&gt; para torná-lo responsivo:</a:t>
            </a:r>
            <a:r>
              <a:rPr kumimoji="0" lang="pt-BR" altLang="pt-BR"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p>
        </p:txBody>
      </p:sp>
      <p:sp>
        <p:nvSpPr>
          <p:cNvPr id="5" name="CaixaDeTexto 4">
            <a:extLst>
              <a:ext uri="{FF2B5EF4-FFF2-40B4-BE49-F238E27FC236}">
                <a16:creationId xmlns:a16="http://schemas.microsoft.com/office/drawing/2014/main" id="{7261DE49-95A1-6975-A29D-A470FA8329BD}"/>
              </a:ext>
            </a:extLst>
          </p:cNvPr>
          <p:cNvSpPr txBox="1"/>
          <p:nvPr/>
        </p:nvSpPr>
        <p:spPr>
          <a:xfrm>
            <a:off x="3125510" y="5418095"/>
            <a:ext cx="6232358" cy="1323439"/>
          </a:xfrm>
          <a:prstGeom prst="rect">
            <a:avLst/>
          </a:prstGeom>
          <a:noFill/>
        </p:spPr>
        <p:txBody>
          <a:bodyPr wrap="square">
            <a:spAutoFit/>
          </a:bodyPr>
          <a:lstStyle/>
          <a:p>
            <a:r>
              <a:rPr lang="en-US" sz="1600" b="0" i="0" dirty="0">
                <a:solidFill>
                  <a:srgbClr val="0000CD"/>
                </a:solidFill>
                <a:effectLst/>
                <a:latin typeface="Consolas" panose="020B0609020204030204" pitchFamily="49" charset="0"/>
              </a:rPr>
              <a:t>&lt;</a:t>
            </a:r>
            <a:r>
              <a:rPr lang="en-US" sz="1600" b="0" i="0" dirty="0">
                <a:solidFill>
                  <a:srgbClr val="A52A2A"/>
                </a:solidFill>
                <a:effectLst/>
                <a:latin typeface="Consolas" panose="020B0609020204030204" pitchFamily="49" charset="0"/>
              </a:rPr>
              <a:t>div</a:t>
            </a:r>
            <a:r>
              <a:rPr lang="en-US" sz="1600" b="0" i="0" dirty="0">
                <a:solidFill>
                  <a:srgbClr val="FF0000"/>
                </a:solidFill>
                <a:effectLst/>
                <a:latin typeface="Consolas" panose="020B0609020204030204" pitchFamily="49" charset="0"/>
              </a:rPr>
              <a:t> style</a:t>
            </a:r>
            <a:r>
              <a:rPr lang="en-US" sz="1600" b="0" i="0" dirty="0">
                <a:solidFill>
                  <a:srgbClr val="0000CD"/>
                </a:solidFill>
                <a:effectLst/>
                <a:latin typeface="Consolas" panose="020B0609020204030204" pitchFamily="49" charset="0"/>
              </a:rPr>
              <a:t>="</a:t>
            </a:r>
            <a:r>
              <a:rPr lang="en-US" sz="1600" b="0" i="0" dirty="0" err="1">
                <a:solidFill>
                  <a:srgbClr val="0000CD"/>
                </a:solidFill>
                <a:effectLst/>
                <a:latin typeface="Consolas" panose="020B0609020204030204" pitchFamily="49" charset="0"/>
              </a:rPr>
              <a:t>overflow-x:auto</a:t>
            </a:r>
            <a:r>
              <a:rPr lang="en-US" sz="1600" b="0" i="0" dirty="0">
                <a:solidFill>
                  <a:srgbClr val="0000CD"/>
                </a:solidFill>
                <a:effectLst/>
                <a:latin typeface="Consolas" panose="020B0609020204030204" pitchFamily="49" charset="0"/>
              </a:rPr>
              <a:t>;"&gt;</a:t>
            </a:r>
            <a:br>
              <a:rPr lang="en-US" sz="1600" dirty="0"/>
            </a:br>
            <a:r>
              <a:rPr lang="en-US" sz="1600" dirty="0"/>
              <a:t>	</a:t>
            </a:r>
            <a:r>
              <a:rPr lang="en-US" sz="1600" b="0" i="0" dirty="0">
                <a:solidFill>
                  <a:srgbClr val="0000CD"/>
                </a:solidFill>
                <a:effectLst/>
                <a:latin typeface="Consolas" panose="020B0609020204030204" pitchFamily="49" charset="0"/>
              </a:rPr>
              <a:t>&lt;</a:t>
            </a:r>
            <a:r>
              <a:rPr lang="en-US" sz="1600" b="0" i="0" dirty="0">
                <a:solidFill>
                  <a:srgbClr val="A52A2A"/>
                </a:solidFill>
                <a:effectLst/>
                <a:latin typeface="Consolas" panose="020B0609020204030204" pitchFamily="49" charset="0"/>
              </a:rPr>
              <a:t>table</a:t>
            </a:r>
            <a:r>
              <a:rPr lang="en-US" sz="1600" b="0" i="0" dirty="0">
                <a:solidFill>
                  <a:srgbClr val="0000CD"/>
                </a:solidFill>
                <a:effectLst/>
                <a:latin typeface="Consolas" panose="020B0609020204030204" pitchFamily="49" charset="0"/>
              </a:rPr>
              <a:t>&gt;</a:t>
            </a:r>
            <a:br>
              <a:rPr lang="en-US" sz="1600" dirty="0"/>
            </a:br>
            <a:r>
              <a:rPr lang="en-US" sz="1600" dirty="0"/>
              <a:t>	</a:t>
            </a:r>
            <a:r>
              <a:rPr lang="en-US" sz="1600" b="0" i="0" dirty="0">
                <a:solidFill>
                  <a:srgbClr val="000000"/>
                </a:solidFill>
                <a:effectLst/>
                <a:latin typeface="Consolas" panose="020B0609020204030204" pitchFamily="49" charset="0"/>
              </a:rPr>
              <a:t>... table content ...</a:t>
            </a:r>
            <a:br>
              <a:rPr lang="en-US" sz="1600" dirty="0"/>
            </a:br>
            <a:r>
              <a:rPr lang="en-US" sz="1600" dirty="0"/>
              <a:t>	</a:t>
            </a:r>
            <a:r>
              <a:rPr lang="en-US" sz="1600" b="0" i="0" dirty="0">
                <a:solidFill>
                  <a:srgbClr val="0000CD"/>
                </a:solidFill>
                <a:effectLst/>
                <a:latin typeface="Consolas" panose="020B0609020204030204" pitchFamily="49" charset="0"/>
              </a:rPr>
              <a:t>&lt;</a:t>
            </a:r>
            <a:r>
              <a:rPr lang="en-US" sz="1600" b="0" i="0" dirty="0">
                <a:solidFill>
                  <a:srgbClr val="A52A2A"/>
                </a:solidFill>
                <a:effectLst/>
                <a:latin typeface="Consolas" panose="020B0609020204030204" pitchFamily="49" charset="0"/>
              </a:rPr>
              <a:t>/table</a:t>
            </a:r>
            <a:r>
              <a:rPr lang="en-US" sz="1600" b="0" i="0" dirty="0">
                <a:solidFill>
                  <a:srgbClr val="0000CD"/>
                </a:solidFill>
                <a:effectLst/>
                <a:latin typeface="Consolas" panose="020B0609020204030204" pitchFamily="49" charset="0"/>
              </a:rPr>
              <a:t>&gt;</a:t>
            </a:r>
            <a:br>
              <a:rPr lang="en-US" sz="1600" dirty="0"/>
            </a:br>
            <a:r>
              <a:rPr lang="en-US" sz="1600" b="0" i="0" dirty="0">
                <a:solidFill>
                  <a:srgbClr val="0000CD"/>
                </a:solidFill>
                <a:effectLst/>
                <a:latin typeface="Consolas" panose="020B0609020204030204" pitchFamily="49" charset="0"/>
              </a:rPr>
              <a:t>&lt;</a:t>
            </a:r>
            <a:r>
              <a:rPr lang="en-US" sz="1600" b="0" i="0" dirty="0">
                <a:solidFill>
                  <a:srgbClr val="A52A2A"/>
                </a:solidFill>
                <a:effectLst/>
                <a:latin typeface="Consolas" panose="020B0609020204030204" pitchFamily="49" charset="0"/>
              </a:rPr>
              <a:t>/div</a:t>
            </a:r>
            <a:r>
              <a:rPr lang="en-US" sz="1600" b="0" i="0" dirty="0">
                <a:solidFill>
                  <a:srgbClr val="0000CD"/>
                </a:solidFill>
                <a:effectLst/>
                <a:latin typeface="Consolas" panose="020B0609020204030204" pitchFamily="49" charset="0"/>
              </a:rPr>
              <a:t>&gt;</a:t>
            </a:r>
            <a:endParaRPr lang="pt-BR" sz="1600" dirty="0"/>
          </a:p>
        </p:txBody>
      </p:sp>
    </p:spTree>
    <p:extLst>
      <p:ext uri="{BB962C8B-B14F-4D97-AF65-F5344CB8AC3E}">
        <p14:creationId xmlns:p14="http://schemas.microsoft.com/office/powerpoint/2010/main" val="8104246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3795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A4BACB-077F-F659-3538-45B000CB3FF9}"/>
            </a:ext>
          </a:extLst>
        </p:cNvPr>
        <p:cNvGrpSpPr/>
        <p:nvPr/>
      </p:nvGrpSpPr>
      <p:grpSpPr>
        <a:xfrm>
          <a:off x="0" y="0"/>
          <a:ext cx="0" cy="0"/>
          <a:chOff x="0" y="0"/>
          <a:chExt cx="0" cy="0"/>
        </a:xfrm>
      </p:grpSpPr>
      <p:pic>
        <p:nvPicPr>
          <p:cNvPr id="3" name="Imagem 2">
            <a:extLst>
              <a:ext uri="{FF2B5EF4-FFF2-40B4-BE49-F238E27FC236}">
                <a16:creationId xmlns:a16="http://schemas.microsoft.com/office/drawing/2014/main" id="{2CD612F5-06E1-4F14-6263-AAB123E69702}"/>
              </a:ext>
            </a:extLst>
          </p:cNvPr>
          <p:cNvPicPr>
            <a:picLocks noChangeAspect="1"/>
          </p:cNvPicPr>
          <p:nvPr/>
        </p:nvPicPr>
        <p:blipFill>
          <a:blip r:embed="rId2"/>
          <a:stretch>
            <a:fillRect/>
          </a:stretch>
        </p:blipFill>
        <p:spPr>
          <a:xfrm>
            <a:off x="1778549" y="1385650"/>
            <a:ext cx="8110800" cy="4293130"/>
          </a:xfrm>
          <a:prstGeom prst="rect">
            <a:avLst/>
          </a:prstGeom>
        </p:spPr>
      </p:pic>
    </p:spTree>
    <p:extLst>
      <p:ext uri="{BB962C8B-B14F-4D97-AF65-F5344CB8AC3E}">
        <p14:creationId xmlns:p14="http://schemas.microsoft.com/office/powerpoint/2010/main" val="2316702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1E8385-3A11-33B7-527E-886F99739E06}"/>
            </a:ext>
          </a:extLst>
        </p:cNvPr>
        <p:cNvGrpSpPr/>
        <p:nvPr/>
      </p:nvGrpSpPr>
      <p:grpSpPr>
        <a:xfrm>
          <a:off x="0" y="0"/>
          <a:ext cx="0" cy="0"/>
          <a:chOff x="0" y="0"/>
          <a:chExt cx="0" cy="0"/>
        </a:xfrm>
      </p:grpSpPr>
      <p:pic>
        <p:nvPicPr>
          <p:cNvPr id="2" name="Imagem 1">
            <a:extLst>
              <a:ext uri="{FF2B5EF4-FFF2-40B4-BE49-F238E27FC236}">
                <a16:creationId xmlns:a16="http://schemas.microsoft.com/office/drawing/2014/main" id="{646EA5B0-1F6E-2480-1CD7-7B94593BE051}"/>
              </a:ext>
            </a:extLst>
          </p:cNvPr>
          <p:cNvPicPr>
            <a:picLocks noChangeAspect="1"/>
          </p:cNvPicPr>
          <p:nvPr/>
        </p:nvPicPr>
        <p:blipFill>
          <a:blip r:embed="rId2"/>
          <a:stretch>
            <a:fillRect/>
          </a:stretch>
        </p:blipFill>
        <p:spPr>
          <a:xfrm>
            <a:off x="1370355" y="1644125"/>
            <a:ext cx="8855193" cy="3854074"/>
          </a:xfrm>
          <a:prstGeom prst="rect">
            <a:avLst/>
          </a:prstGeom>
        </p:spPr>
      </p:pic>
      <p:pic>
        <p:nvPicPr>
          <p:cNvPr id="3" name="Imagem 2">
            <a:extLst>
              <a:ext uri="{FF2B5EF4-FFF2-40B4-BE49-F238E27FC236}">
                <a16:creationId xmlns:a16="http://schemas.microsoft.com/office/drawing/2014/main" id="{6760B08F-64D4-E182-47D2-0AA1BDEA8BA9}"/>
              </a:ext>
            </a:extLst>
          </p:cNvPr>
          <p:cNvPicPr>
            <a:picLocks noChangeAspect="1"/>
          </p:cNvPicPr>
          <p:nvPr/>
        </p:nvPicPr>
        <p:blipFill>
          <a:blip r:embed="rId3"/>
          <a:stretch>
            <a:fillRect/>
          </a:stretch>
        </p:blipFill>
        <p:spPr>
          <a:xfrm>
            <a:off x="1439181" y="5498199"/>
            <a:ext cx="8578998" cy="580071"/>
          </a:xfrm>
          <a:prstGeom prst="rect">
            <a:avLst/>
          </a:prstGeom>
        </p:spPr>
      </p:pic>
    </p:spTree>
    <p:extLst>
      <p:ext uri="{BB962C8B-B14F-4D97-AF65-F5344CB8AC3E}">
        <p14:creationId xmlns:p14="http://schemas.microsoft.com/office/powerpoint/2010/main" val="2786911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071F71-0F3A-5B1E-6285-988AE1D9C520}"/>
            </a:ext>
          </a:extLst>
        </p:cNvPr>
        <p:cNvGrpSpPr/>
        <p:nvPr/>
      </p:nvGrpSpPr>
      <p:grpSpPr>
        <a:xfrm>
          <a:off x="0" y="0"/>
          <a:ext cx="0" cy="0"/>
          <a:chOff x="0" y="0"/>
          <a:chExt cx="0" cy="0"/>
        </a:xfrm>
      </p:grpSpPr>
      <p:pic>
        <p:nvPicPr>
          <p:cNvPr id="2" name="Imagem 1">
            <a:extLst>
              <a:ext uri="{FF2B5EF4-FFF2-40B4-BE49-F238E27FC236}">
                <a16:creationId xmlns:a16="http://schemas.microsoft.com/office/drawing/2014/main" id="{5DBC474B-C7BF-620D-A9B4-064B57E0C61D}"/>
              </a:ext>
            </a:extLst>
          </p:cNvPr>
          <p:cNvPicPr>
            <a:picLocks noChangeAspect="1"/>
          </p:cNvPicPr>
          <p:nvPr/>
        </p:nvPicPr>
        <p:blipFill>
          <a:blip r:embed="rId2"/>
          <a:stretch>
            <a:fillRect/>
          </a:stretch>
        </p:blipFill>
        <p:spPr>
          <a:xfrm>
            <a:off x="1778919" y="1512903"/>
            <a:ext cx="8111248" cy="4688416"/>
          </a:xfrm>
          <a:prstGeom prst="rect">
            <a:avLst/>
          </a:prstGeom>
        </p:spPr>
      </p:pic>
    </p:spTree>
    <p:extLst>
      <p:ext uri="{BB962C8B-B14F-4D97-AF65-F5344CB8AC3E}">
        <p14:creationId xmlns:p14="http://schemas.microsoft.com/office/powerpoint/2010/main" val="3675426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A7A313-E58E-62D5-E1DE-B787DDF1E29E}"/>
            </a:ext>
          </a:extLst>
        </p:cNvPr>
        <p:cNvGrpSpPr/>
        <p:nvPr/>
      </p:nvGrpSpPr>
      <p:grpSpPr>
        <a:xfrm>
          <a:off x="0" y="0"/>
          <a:ext cx="0" cy="0"/>
          <a:chOff x="0" y="0"/>
          <a:chExt cx="0" cy="0"/>
        </a:xfrm>
      </p:grpSpPr>
      <p:pic>
        <p:nvPicPr>
          <p:cNvPr id="2" name="Imagem 1">
            <a:extLst>
              <a:ext uri="{FF2B5EF4-FFF2-40B4-BE49-F238E27FC236}">
                <a16:creationId xmlns:a16="http://schemas.microsoft.com/office/drawing/2014/main" id="{2023FBA6-E4C0-A6C4-B046-F387DE791CF3}"/>
              </a:ext>
            </a:extLst>
          </p:cNvPr>
          <p:cNvPicPr>
            <a:picLocks noChangeAspect="1"/>
          </p:cNvPicPr>
          <p:nvPr/>
        </p:nvPicPr>
        <p:blipFill>
          <a:blip r:embed="rId2"/>
          <a:stretch>
            <a:fillRect/>
          </a:stretch>
        </p:blipFill>
        <p:spPr>
          <a:xfrm>
            <a:off x="2382183" y="586917"/>
            <a:ext cx="7184604" cy="6243762"/>
          </a:xfrm>
          <a:prstGeom prst="rect">
            <a:avLst/>
          </a:prstGeom>
        </p:spPr>
      </p:pic>
    </p:spTree>
    <p:extLst>
      <p:ext uri="{BB962C8B-B14F-4D97-AF65-F5344CB8AC3E}">
        <p14:creationId xmlns:p14="http://schemas.microsoft.com/office/powerpoint/2010/main" val="3395982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D880CC-EB19-5778-0D19-98EC3B05558F}"/>
            </a:ext>
          </a:extLst>
        </p:cNvPr>
        <p:cNvGrpSpPr/>
        <p:nvPr/>
      </p:nvGrpSpPr>
      <p:grpSpPr>
        <a:xfrm>
          <a:off x="0" y="0"/>
          <a:ext cx="0" cy="0"/>
          <a:chOff x="0" y="0"/>
          <a:chExt cx="0" cy="0"/>
        </a:xfrm>
      </p:grpSpPr>
      <p:sp>
        <p:nvSpPr>
          <p:cNvPr id="2" name="CaixaDeTexto 1">
            <a:extLst>
              <a:ext uri="{FF2B5EF4-FFF2-40B4-BE49-F238E27FC236}">
                <a16:creationId xmlns:a16="http://schemas.microsoft.com/office/drawing/2014/main" id="{8259EF17-FEDC-A520-A790-4B6BD44C9EF0}"/>
              </a:ext>
            </a:extLst>
          </p:cNvPr>
          <p:cNvSpPr txBox="1"/>
          <p:nvPr/>
        </p:nvSpPr>
        <p:spPr>
          <a:xfrm>
            <a:off x="2212920" y="1478620"/>
            <a:ext cx="2288931" cy="367216"/>
          </a:xfrm>
          <a:prstGeom prst="rect">
            <a:avLst/>
          </a:prstGeom>
          <a:noFill/>
        </p:spPr>
        <p:txBody>
          <a:bodyPr wrap="square">
            <a:spAutoFit/>
          </a:bodyPr>
          <a:lstStyle/>
          <a:p>
            <a:pPr algn="just">
              <a:lnSpc>
                <a:spcPct val="107000"/>
              </a:lnSpc>
              <a:spcAft>
                <a:spcPts val="800"/>
              </a:spcAft>
            </a:pPr>
            <a:r>
              <a:rPr lang="pt-BR" sz="1800" b="1" dirty="0">
                <a:effectLst/>
                <a:latin typeface="Arial" panose="020B0604020202020204" pitchFamily="34" charset="0"/>
                <a:ea typeface="Trebuchet MS" panose="020B0603020202020204" pitchFamily="34" charset="0"/>
              </a:rPr>
              <a:t>Tipos de seletores</a:t>
            </a:r>
          </a:p>
        </p:txBody>
      </p:sp>
      <p:sp>
        <p:nvSpPr>
          <p:cNvPr id="3" name="CaixaDeTexto 2">
            <a:extLst>
              <a:ext uri="{FF2B5EF4-FFF2-40B4-BE49-F238E27FC236}">
                <a16:creationId xmlns:a16="http://schemas.microsoft.com/office/drawing/2014/main" id="{87C46D3D-EC7A-6546-EDE5-72CEFD96C689}"/>
              </a:ext>
            </a:extLst>
          </p:cNvPr>
          <p:cNvSpPr txBox="1"/>
          <p:nvPr/>
        </p:nvSpPr>
        <p:spPr>
          <a:xfrm>
            <a:off x="1732392" y="1970280"/>
            <a:ext cx="3719028" cy="4083554"/>
          </a:xfrm>
          <a:prstGeom prst="rect">
            <a:avLst/>
          </a:prstGeom>
          <a:noFill/>
        </p:spPr>
        <p:txBody>
          <a:bodyPr wrap="square">
            <a:spAutoFit/>
          </a:bodyPr>
          <a:lstStyle/>
          <a:p>
            <a:pPr marL="449580">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 Seletor universal</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a:p>
            <a:pPr marL="449580">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 Seletor de tipo</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a:p>
            <a:pPr marL="449580">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 Seletor de descendentes</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a:p>
            <a:pPr marL="449580">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 Seletor de filhos</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a:p>
            <a:pPr marL="449580">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 Seletor de irmão adjacente</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a:p>
            <a:pPr marL="449580">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 Seletor de atributos</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a:p>
            <a:pPr marL="449580">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 Seletor de id</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a:p>
            <a:pPr marL="449580" algn="just">
              <a:lnSpc>
                <a:spcPct val="150000"/>
              </a:lnSpc>
              <a:spcAft>
                <a:spcPts val="800"/>
              </a:spcAft>
            </a:pPr>
            <a:r>
              <a:rPr lang="pt-BR" sz="1800" dirty="0">
                <a:effectLst/>
                <a:latin typeface="Arial" panose="020B0604020202020204" pitchFamily="34" charset="0"/>
                <a:ea typeface="Trebuchet MS" panose="020B0603020202020204" pitchFamily="34" charset="0"/>
                <a:cs typeface="Times New Roman" panose="02020603050405020304" pitchFamily="18" charset="0"/>
              </a:rPr>
              <a:t>• Seletor de classe</a:t>
            </a:r>
            <a:endParaRPr lang="pt-BR" sz="1600" dirty="0">
              <a:effectLst/>
              <a:latin typeface="Trebuchet MS" panose="020B0603020202020204" pitchFamily="34" charset="0"/>
              <a:ea typeface="Trebuchet MS" panose="020B0603020202020204" pitchFamily="34" charset="0"/>
              <a:cs typeface="Times New Roman" panose="02020603050405020304" pitchFamily="18" charset="0"/>
            </a:endParaRPr>
          </a:p>
        </p:txBody>
      </p:sp>
      <p:pic>
        <p:nvPicPr>
          <p:cNvPr id="4" name="Imagem 3">
            <a:extLst>
              <a:ext uri="{FF2B5EF4-FFF2-40B4-BE49-F238E27FC236}">
                <a16:creationId xmlns:a16="http://schemas.microsoft.com/office/drawing/2014/main" id="{64F1B18D-E01F-CFF4-FB67-11F987E9203C}"/>
              </a:ext>
            </a:extLst>
          </p:cNvPr>
          <p:cNvPicPr>
            <a:picLocks noChangeAspect="1"/>
          </p:cNvPicPr>
          <p:nvPr/>
        </p:nvPicPr>
        <p:blipFill rotWithShape="1">
          <a:blip r:embed="rId2"/>
          <a:srcRect t="31680" r="26404"/>
          <a:stretch/>
        </p:blipFill>
        <p:spPr>
          <a:xfrm>
            <a:off x="5666322" y="2252049"/>
            <a:ext cx="4952518" cy="2433514"/>
          </a:xfrm>
          <a:prstGeom prst="rect">
            <a:avLst/>
          </a:prstGeom>
          <a:ln>
            <a:solidFill>
              <a:schemeClr val="bg2"/>
            </a:solidFill>
          </a:ln>
        </p:spPr>
      </p:pic>
    </p:spTree>
    <p:extLst>
      <p:ext uri="{BB962C8B-B14F-4D97-AF65-F5344CB8AC3E}">
        <p14:creationId xmlns:p14="http://schemas.microsoft.com/office/powerpoint/2010/main" val="2912155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8FA09-1CA1-B8AD-4F17-EE1B9FFADA2C}"/>
            </a:ext>
          </a:extLst>
        </p:cNvPr>
        <p:cNvGrpSpPr/>
        <p:nvPr/>
      </p:nvGrpSpPr>
      <p:grpSpPr>
        <a:xfrm>
          <a:off x="0" y="0"/>
          <a:ext cx="0" cy="0"/>
          <a:chOff x="0" y="0"/>
          <a:chExt cx="0" cy="0"/>
        </a:xfrm>
      </p:grpSpPr>
      <p:pic>
        <p:nvPicPr>
          <p:cNvPr id="2" name="Imagem 1">
            <a:extLst>
              <a:ext uri="{FF2B5EF4-FFF2-40B4-BE49-F238E27FC236}">
                <a16:creationId xmlns:a16="http://schemas.microsoft.com/office/drawing/2014/main" id="{570FD039-6C04-55DD-6687-EC767DD156A2}"/>
              </a:ext>
            </a:extLst>
          </p:cNvPr>
          <p:cNvPicPr>
            <a:picLocks noChangeAspect="1"/>
          </p:cNvPicPr>
          <p:nvPr/>
        </p:nvPicPr>
        <p:blipFill>
          <a:blip r:embed="rId2"/>
          <a:stretch>
            <a:fillRect/>
          </a:stretch>
        </p:blipFill>
        <p:spPr>
          <a:xfrm>
            <a:off x="2342617" y="444604"/>
            <a:ext cx="7568299" cy="6304811"/>
          </a:xfrm>
          <a:prstGeom prst="rect">
            <a:avLst/>
          </a:prstGeom>
        </p:spPr>
      </p:pic>
    </p:spTree>
    <p:extLst>
      <p:ext uri="{BB962C8B-B14F-4D97-AF65-F5344CB8AC3E}">
        <p14:creationId xmlns:p14="http://schemas.microsoft.com/office/powerpoint/2010/main" val="1249576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EBC7F1-BBC1-E9F4-197C-957D2A832213}"/>
            </a:ext>
          </a:extLst>
        </p:cNvPr>
        <p:cNvGrpSpPr/>
        <p:nvPr/>
      </p:nvGrpSpPr>
      <p:grpSpPr>
        <a:xfrm>
          <a:off x="0" y="0"/>
          <a:ext cx="0" cy="0"/>
          <a:chOff x="0" y="0"/>
          <a:chExt cx="0" cy="0"/>
        </a:xfrm>
      </p:grpSpPr>
      <p:pic>
        <p:nvPicPr>
          <p:cNvPr id="2" name="Imagem 1">
            <a:extLst>
              <a:ext uri="{FF2B5EF4-FFF2-40B4-BE49-F238E27FC236}">
                <a16:creationId xmlns:a16="http://schemas.microsoft.com/office/drawing/2014/main" id="{401FF9D9-FEC2-C90A-A539-531C80FB5069}"/>
              </a:ext>
            </a:extLst>
          </p:cNvPr>
          <p:cNvPicPr>
            <a:picLocks noChangeAspect="1"/>
          </p:cNvPicPr>
          <p:nvPr/>
        </p:nvPicPr>
        <p:blipFill>
          <a:blip r:embed="rId2"/>
          <a:stretch>
            <a:fillRect/>
          </a:stretch>
        </p:blipFill>
        <p:spPr>
          <a:xfrm>
            <a:off x="2009206" y="1762941"/>
            <a:ext cx="8173588" cy="3668674"/>
          </a:xfrm>
          <a:prstGeom prst="rect">
            <a:avLst/>
          </a:prstGeom>
        </p:spPr>
      </p:pic>
    </p:spTree>
    <p:extLst>
      <p:ext uri="{BB962C8B-B14F-4D97-AF65-F5344CB8AC3E}">
        <p14:creationId xmlns:p14="http://schemas.microsoft.com/office/powerpoint/2010/main" val="4246374544"/>
      </p:ext>
    </p:extLst>
  </p:cSld>
  <p:clrMapOvr>
    <a:masterClrMapping/>
  </p:clrMapOvr>
</p:sld>
</file>

<file path=ppt/theme/theme1.xml><?xml version="1.0" encoding="utf-8"?>
<a:theme xmlns:a="http://schemas.openxmlformats.org/drawingml/2006/main" name="Tema do Office">
  <a:themeElements>
    <a:clrScheme name="Papel">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DA5AE60D00D6EA42AE6E8EB9B57D0A8B" ma:contentTypeVersion="11" ma:contentTypeDescription="Crie um novo documento." ma:contentTypeScope="" ma:versionID="9da71d1f267fe2c8139a098ba6e0671f">
  <xsd:schema xmlns:xsd="http://www.w3.org/2001/XMLSchema" xmlns:xs="http://www.w3.org/2001/XMLSchema" xmlns:p="http://schemas.microsoft.com/office/2006/metadata/properties" xmlns:ns2="da39ae83-b526-4265-a193-20b98aecdf72" xmlns:ns3="f71df1f0-fcf0-4fc8-bcdf-9305b5150798" targetNamespace="http://schemas.microsoft.com/office/2006/metadata/properties" ma:root="true" ma:fieldsID="e0f152452b22b24a1b42e2138a182bfe" ns2:_="" ns3:_="">
    <xsd:import namespace="da39ae83-b526-4265-a193-20b98aecdf72"/>
    <xsd:import namespace="f71df1f0-fcf0-4fc8-bcdf-9305b5150798"/>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a39ae83-b526-4265-a193-20b98aecdf72"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Marcações de imagem" ma:readOnly="false" ma:fieldId="{5cf76f15-5ced-4ddc-b409-7134ff3c332f}" ma:taxonomyMulti="true" ma:sspId="d9ffeec4-64cc-4dc9-a020-27dbb7d959a9"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71df1f0-fcf0-4fc8-bcdf-9305b5150798"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4a4741c6-daff-4709-9783-258703e709ca}" ma:internalName="TaxCatchAll" ma:showField="CatchAllData" ma:web="f71df1f0-fcf0-4fc8-bcdf-9305b515079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f71df1f0-fcf0-4fc8-bcdf-9305b5150798" xsi:nil="true"/>
    <lcf76f155ced4ddcb4097134ff3c332f xmlns="da39ae83-b526-4265-a193-20b98aecdf7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D6FE0A10-827D-4617-8382-5EA22BB361FC}"/>
</file>

<file path=customXml/itemProps2.xml><?xml version="1.0" encoding="utf-8"?>
<ds:datastoreItem xmlns:ds="http://schemas.openxmlformats.org/officeDocument/2006/customXml" ds:itemID="{85219FD6-013C-46B8-A3F8-03F3B08E04DF}"/>
</file>

<file path=customXml/itemProps3.xml><?xml version="1.0" encoding="utf-8"?>
<ds:datastoreItem xmlns:ds="http://schemas.openxmlformats.org/officeDocument/2006/customXml" ds:itemID="{60614529-4632-4C44-999C-10745129EC3F}"/>
</file>

<file path=docProps/app.xml><?xml version="1.0" encoding="utf-8"?>
<Properties xmlns="http://schemas.openxmlformats.org/officeDocument/2006/extended-properties" xmlns:vt="http://schemas.openxmlformats.org/officeDocument/2006/docPropsVTypes">
  <TotalTime>1382</TotalTime>
  <Words>992</Words>
  <Application>Microsoft Office PowerPoint</Application>
  <PresentationFormat>Widescreen</PresentationFormat>
  <Paragraphs>77</Paragraphs>
  <Slides>29</Slides>
  <Notes>0</Notes>
  <HiddenSlides>0</HiddenSlides>
  <MMClips>0</MMClips>
  <ScaleCrop>false</ScaleCrop>
  <HeadingPairs>
    <vt:vector size="6" baseType="variant">
      <vt:variant>
        <vt:lpstr>Fontes usadas</vt:lpstr>
      </vt:variant>
      <vt:variant>
        <vt:i4>10</vt:i4>
      </vt:variant>
      <vt:variant>
        <vt:lpstr>Tema</vt:lpstr>
      </vt:variant>
      <vt:variant>
        <vt:i4>1</vt:i4>
      </vt:variant>
      <vt:variant>
        <vt:lpstr>Títulos de slides</vt:lpstr>
      </vt:variant>
      <vt:variant>
        <vt:i4>29</vt:i4>
      </vt:variant>
    </vt:vector>
  </HeadingPairs>
  <TitlesOfParts>
    <vt:vector size="40" baseType="lpstr">
      <vt:lpstr>Arial</vt:lpstr>
      <vt:lpstr>Calibri</vt:lpstr>
      <vt:lpstr>Consolas</vt:lpstr>
      <vt:lpstr>Red Hat Display</vt:lpstr>
      <vt:lpstr>Red Hat Display Black</vt:lpstr>
      <vt:lpstr>Red Hat Display ExtraBold</vt:lpstr>
      <vt:lpstr>Red Hat Display Light</vt:lpstr>
      <vt:lpstr>Red Hat Display Medium</vt:lpstr>
      <vt:lpstr>Segoe UI</vt:lpstr>
      <vt:lpstr>Trebuchet MS</vt:lpstr>
      <vt:lpstr>Tema do Office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Ana julia</dc:creator>
  <cp:lastModifiedBy>Flávio Mota da Cruz</cp:lastModifiedBy>
  <cp:revision>327</cp:revision>
  <dcterms:created xsi:type="dcterms:W3CDTF">2024-07-12T11:40:56Z</dcterms:created>
  <dcterms:modified xsi:type="dcterms:W3CDTF">2025-01-05T16:16:03Z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0x010100DA5AE60D00D6EA42AE6E8EB9B57D0A8B</vt:lpwstr>
  </property>
</Properties>
</file>

<file path=docProps/thumbnail.jpeg>
</file>